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1.jpeg" ContentType="image/jpeg"/>
  <Override PartName="/ppt/theme/theme2.xml" ContentType="application/vnd.openxmlformats-officedocument.them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E1DC"/>
          </a:solidFill>
        </a:fill>
      </a:tcStyle>
    </a:wholeTbl>
    <a:band2H>
      <a:tcTxStyle b="def" i="def"/>
      <a:tcStyle>
        <a:tcBdr/>
        <a:fill>
          <a:solidFill>
            <a:srgbClr val="E7F1EE"/>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AF8D8"/>
          </a:solidFill>
        </a:fill>
      </a:tcStyle>
    </a:wholeTbl>
    <a:band2H>
      <a:tcTxStyle b="def" i="def"/>
      <a:tcStyle>
        <a:tcBdr/>
        <a:fill>
          <a:solidFill>
            <a:srgbClr val="FCFBED"/>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CCD5"/>
          </a:solidFill>
        </a:fill>
      </a:tcStyle>
    </a:wholeTbl>
    <a:band2H>
      <a:tcTxStyle b="def" i="def"/>
      <a:tcStyle>
        <a:tcBdr/>
        <a:fill>
          <a:solidFill>
            <a:srgbClr val="E9E7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13" name="Shape 113"/>
          <p:cNvSpPr/>
          <p:nvPr>
            <p:ph type="sldImg"/>
          </p:nvPr>
        </p:nvSpPr>
        <p:spPr>
          <a:xfrm>
            <a:off x="1143000" y="685800"/>
            <a:ext cx="4572000" cy="3429000"/>
          </a:xfrm>
          <a:prstGeom prst="rect">
            <a:avLst/>
          </a:prstGeom>
        </p:spPr>
        <p:txBody>
          <a:bodyPr/>
          <a:lstStyle/>
          <a:p>
            <a:pPr/>
          </a:p>
        </p:txBody>
      </p:sp>
      <p:sp>
        <p:nvSpPr>
          <p:cNvPr id="114" name="Shape 11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Slide">
    <p:spTree>
      <p:nvGrpSpPr>
        <p:cNvPr id="1" name=""/>
        <p:cNvGrpSpPr/>
        <p:nvPr/>
      </p:nvGrpSpPr>
      <p:grpSpPr>
        <a:xfrm>
          <a:off x="0" y="0"/>
          <a:ext cx="0" cy="0"/>
          <a:chOff x="0" y="0"/>
          <a:chExt cx="0" cy="0"/>
        </a:xfrm>
      </p:grpSpPr>
      <p:sp>
        <p:nvSpPr>
          <p:cNvPr id="13" name="Texto do título"/>
          <p:cNvSpPr txBox="1"/>
          <p:nvPr>
            <p:ph type="title"/>
          </p:nvPr>
        </p:nvSpPr>
        <p:spPr>
          <a:xfrm>
            <a:off x="685800" y="1428750"/>
            <a:ext cx="7543800" cy="1945483"/>
          </a:xfrm>
          <a:prstGeom prst="rect">
            <a:avLst/>
          </a:prstGeom>
        </p:spPr>
        <p:txBody>
          <a:bodyPr anchor="b"/>
          <a:lstStyle>
            <a:lvl1pPr>
              <a:defRPr sz="6600"/>
            </a:lvl1pPr>
          </a:lstStyle>
          <a:p>
            <a:pPr/>
            <a:r>
              <a:t>Texto do título</a:t>
            </a:r>
          </a:p>
        </p:txBody>
      </p:sp>
      <p:sp>
        <p:nvSpPr>
          <p:cNvPr id="14" name="Nível um…"/>
          <p:cNvSpPr txBox="1"/>
          <p:nvPr>
            <p:ph type="body" sz="quarter" idx="1"/>
          </p:nvPr>
        </p:nvSpPr>
        <p:spPr>
          <a:xfrm>
            <a:off x="685800" y="3429000"/>
            <a:ext cx="6461760" cy="800100"/>
          </a:xfrm>
          <a:prstGeom prst="rect">
            <a:avLst/>
          </a:prstGeom>
        </p:spPr>
        <p:txBody>
          <a:bodyPr/>
          <a:lstStyle>
            <a:lvl1pPr marL="0" indent="0">
              <a:spcBef>
                <a:spcPts val="400"/>
              </a:spcBef>
              <a:buClrTx/>
              <a:buSzTx/>
              <a:buFontTx/>
              <a:buNone/>
              <a:defRPr sz="2000">
                <a:solidFill>
                  <a:srgbClr val="888888"/>
                </a:solidFill>
              </a:defRPr>
            </a:lvl1pPr>
            <a:lvl2pPr marL="0" indent="457200">
              <a:spcBef>
                <a:spcPts val="400"/>
              </a:spcBef>
              <a:buClrTx/>
              <a:buSzTx/>
              <a:buFontTx/>
              <a:buNone/>
              <a:defRPr sz="2000">
                <a:solidFill>
                  <a:srgbClr val="888888"/>
                </a:solidFill>
              </a:defRPr>
            </a:lvl2pPr>
            <a:lvl3pPr marL="0" indent="914400">
              <a:spcBef>
                <a:spcPts val="400"/>
              </a:spcBef>
              <a:buClrTx/>
              <a:buSzTx/>
              <a:buFontTx/>
              <a:buNone/>
              <a:defRPr sz="2000">
                <a:solidFill>
                  <a:srgbClr val="888888"/>
                </a:solidFill>
              </a:defRPr>
            </a:lvl3pPr>
            <a:lvl4pPr marL="0" indent="1371600">
              <a:spcBef>
                <a:spcPts val="400"/>
              </a:spcBef>
              <a:buClrTx/>
              <a:buSzTx/>
              <a:buFontTx/>
              <a:buNone/>
              <a:defRPr sz="2000">
                <a:solidFill>
                  <a:srgbClr val="888888"/>
                </a:solidFill>
              </a:defRPr>
            </a:lvl4pPr>
            <a:lvl5pPr marL="0" indent="1828800">
              <a:spcBef>
                <a:spcPts val="400"/>
              </a:spcBef>
              <a:buClrTx/>
              <a:buSzTx/>
              <a:buFontTx/>
              <a:buNone/>
              <a:defRPr sz="2000">
                <a:solidFill>
                  <a:srgbClr val="888888"/>
                </a:solidFill>
              </a:defRPr>
            </a:lvl5pPr>
          </a:lstStyle>
          <a:p>
            <a:pPr/>
            <a:r>
              <a:t>Nível um</a:t>
            </a:r>
          </a:p>
          <a:p>
            <a:pPr lvl="1"/>
            <a:r>
              <a:t>Nível dois</a:t>
            </a:r>
          </a:p>
          <a:p>
            <a:pPr lvl="2"/>
            <a:r>
              <a:t>Nível três</a:t>
            </a:r>
          </a:p>
          <a:p>
            <a:pPr lvl="3"/>
            <a:r>
              <a:t>Nível quatro</a:t>
            </a:r>
          </a:p>
          <a:p>
            <a:pPr lvl="4"/>
            <a:r>
              <a:t>Nível cinco</a:t>
            </a:r>
          </a:p>
        </p:txBody>
      </p:sp>
      <p:sp>
        <p:nvSpPr>
          <p:cNvPr id="15"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p:spTree>
      <p:nvGrpSpPr>
        <p:cNvPr id="1" name=""/>
        <p:cNvGrpSpPr/>
        <p:nvPr/>
      </p:nvGrpSpPr>
      <p:grpSpPr>
        <a:xfrm>
          <a:off x="0" y="0"/>
          <a:ext cx="0" cy="0"/>
          <a:chOff x="0" y="0"/>
          <a:chExt cx="0" cy="0"/>
        </a:xfrm>
      </p:grpSpPr>
      <p:sp>
        <p:nvSpPr>
          <p:cNvPr id="93" name="Rectangle 6"/>
          <p:cNvSpPr/>
          <p:nvPr/>
        </p:nvSpPr>
        <p:spPr>
          <a:xfrm>
            <a:off x="8458200" y="0"/>
            <a:ext cx="685800" cy="5143500"/>
          </a:xfrm>
          <a:prstGeom prst="rect">
            <a:avLst/>
          </a:prstGeom>
          <a:solidFill>
            <a:srgbClr val="008080"/>
          </a:solidFill>
          <a:ln w="12700">
            <a:miter lim="400000"/>
          </a:ln>
        </p:spPr>
        <p:txBody>
          <a:bodyPr lIns="45719" rIns="45719" anchor="ctr"/>
          <a:lstStyle/>
          <a:p>
            <a:pPr algn="ctr">
              <a:defRPr>
                <a:solidFill>
                  <a:srgbClr val="FFFFFF"/>
                </a:solidFill>
              </a:defRPr>
            </a:pPr>
          </a:p>
        </p:txBody>
      </p:sp>
      <p:sp>
        <p:nvSpPr>
          <p:cNvPr id="94" name="Rectangle 7"/>
          <p:cNvSpPr/>
          <p:nvPr/>
        </p:nvSpPr>
        <p:spPr>
          <a:xfrm>
            <a:off x="8458200" y="4114800"/>
            <a:ext cx="685800" cy="514350"/>
          </a:xfrm>
          <a:prstGeom prst="rect">
            <a:avLst/>
          </a:prstGeom>
          <a:solidFill>
            <a:schemeClr val="accent1"/>
          </a:solidFill>
          <a:ln w="12700">
            <a:miter lim="400000"/>
          </a:ln>
        </p:spPr>
        <p:txBody>
          <a:bodyPr lIns="45719" rIns="45719" anchor="ctr"/>
          <a:lstStyle/>
          <a:p>
            <a:pPr algn="ctr">
              <a:defRPr>
                <a:solidFill>
                  <a:srgbClr val="FFFFFF"/>
                </a:solidFill>
              </a:defRPr>
            </a:pPr>
          </a:p>
        </p:txBody>
      </p:sp>
      <p:sp>
        <p:nvSpPr>
          <p:cNvPr id="95" name="Texto do título"/>
          <p:cNvSpPr txBox="1"/>
          <p:nvPr>
            <p:ph type="title"/>
          </p:nvPr>
        </p:nvSpPr>
        <p:spPr>
          <a:xfrm>
            <a:off x="685800" y="1428750"/>
            <a:ext cx="7543800" cy="1945483"/>
          </a:xfrm>
          <a:prstGeom prst="rect">
            <a:avLst/>
          </a:prstGeom>
        </p:spPr>
        <p:txBody>
          <a:bodyPr anchor="b"/>
          <a:lstStyle>
            <a:lvl1pPr>
              <a:defRPr sz="6600"/>
            </a:lvl1pPr>
          </a:lstStyle>
          <a:p>
            <a:pPr/>
            <a:r>
              <a:t>Texto do título</a:t>
            </a:r>
          </a:p>
        </p:txBody>
      </p:sp>
      <p:sp>
        <p:nvSpPr>
          <p:cNvPr id="96" name="Nível um…"/>
          <p:cNvSpPr txBox="1"/>
          <p:nvPr>
            <p:ph type="body" sz="quarter" idx="1"/>
          </p:nvPr>
        </p:nvSpPr>
        <p:spPr>
          <a:xfrm>
            <a:off x="685800" y="3429000"/>
            <a:ext cx="6461760" cy="800100"/>
          </a:xfrm>
          <a:prstGeom prst="rect">
            <a:avLst/>
          </a:prstGeom>
        </p:spPr>
        <p:txBody>
          <a:bodyPr/>
          <a:lstStyle>
            <a:lvl1pPr marL="0" indent="0">
              <a:spcBef>
                <a:spcPts val="400"/>
              </a:spcBef>
              <a:buClrTx/>
              <a:buSzTx/>
              <a:buFontTx/>
              <a:buNone/>
              <a:defRPr sz="2000">
                <a:solidFill>
                  <a:srgbClr val="888888"/>
                </a:solidFill>
              </a:defRPr>
            </a:lvl1pPr>
            <a:lvl2pPr marL="0" indent="457200">
              <a:spcBef>
                <a:spcPts val="400"/>
              </a:spcBef>
              <a:buClrTx/>
              <a:buSzTx/>
              <a:buFontTx/>
              <a:buNone/>
              <a:defRPr sz="2000">
                <a:solidFill>
                  <a:srgbClr val="888888"/>
                </a:solidFill>
              </a:defRPr>
            </a:lvl2pPr>
            <a:lvl3pPr marL="0" indent="914400">
              <a:spcBef>
                <a:spcPts val="400"/>
              </a:spcBef>
              <a:buClrTx/>
              <a:buSzTx/>
              <a:buFontTx/>
              <a:buNone/>
              <a:defRPr sz="2000">
                <a:solidFill>
                  <a:srgbClr val="888888"/>
                </a:solidFill>
              </a:defRPr>
            </a:lvl3pPr>
            <a:lvl4pPr marL="0" indent="1371600">
              <a:spcBef>
                <a:spcPts val="400"/>
              </a:spcBef>
              <a:buClrTx/>
              <a:buSzTx/>
              <a:buFontTx/>
              <a:buNone/>
              <a:defRPr sz="2000">
                <a:solidFill>
                  <a:srgbClr val="888888"/>
                </a:solidFill>
              </a:defRPr>
            </a:lvl4pPr>
            <a:lvl5pPr marL="0" indent="1828800">
              <a:spcBef>
                <a:spcPts val="400"/>
              </a:spcBef>
              <a:buClrTx/>
              <a:buSzTx/>
              <a:buFontTx/>
              <a:buNone/>
              <a:defRPr sz="2000">
                <a:solidFill>
                  <a:srgbClr val="888888"/>
                </a:solidFill>
              </a:defRPr>
            </a:lvl5pPr>
          </a:lstStyle>
          <a:p>
            <a:pPr/>
            <a:r>
              <a:t>Nível um</a:t>
            </a:r>
          </a:p>
          <a:p>
            <a:pPr lvl="1"/>
            <a:r>
              <a:t>Nível dois</a:t>
            </a:r>
          </a:p>
          <a:p>
            <a:pPr lvl="2"/>
            <a:r>
              <a:t>Nível três</a:t>
            </a:r>
          </a:p>
          <a:p>
            <a:pPr lvl="3"/>
            <a:r>
              <a:t>Nível quatro</a:t>
            </a:r>
          </a:p>
          <a:p>
            <a:pPr lvl="4"/>
            <a:r>
              <a:t>Nível cinco</a:t>
            </a:r>
          </a:p>
        </p:txBody>
      </p:sp>
      <p:pic>
        <p:nvPicPr>
          <p:cNvPr id="97" name="IMG_1766.jpeg" descr="IMG_1766.jpeg"/>
          <p:cNvPicPr>
            <a:picLocks noChangeAspect="1"/>
          </p:cNvPicPr>
          <p:nvPr/>
        </p:nvPicPr>
        <p:blipFill>
          <a:blip r:embed="rId2">
            <a:extLst/>
          </a:blip>
          <a:stretch>
            <a:fillRect/>
          </a:stretch>
        </p:blipFill>
        <p:spPr>
          <a:xfrm>
            <a:off x="8415647" y="4109289"/>
            <a:ext cx="770906" cy="525372"/>
          </a:xfrm>
          <a:prstGeom prst="rect">
            <a:avLst/>
          </a:prstGeom>
          <a:ln w="12700">
            <a:miter lim="400000"/>
          </a:ln>
        </p:spPr>
      </p:pic>
      <p:sp>
        <p:nvSpPr>
          <p:cNvPr id="98" name="Número do diapositivo"/>
          <p:cNvSpPr txBox="1"/>
          <p:nvPr>
            <p:ph type="sldNum" sz="quarter" idx="2"/>
          </p:nvPr>
        </p:nvSpPr>
        <p:spPr>
          <a:xfrm>
            <a:off x="8531787" y="4242435"/>
            <a:ext cx="548641" cy="285751"/>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105" name="Texto do título"/>
          <p:cNvSpPr txBox="1"/>
          <p:nvPr>
            <p:ph type="title"/>
          </p:nvPr>
        </p:nvSpPr>
        <p:spPr>
          <a:prstGeom prst="rect">
            <a:avLst/>
          </a:prstGeom>
        </p:spPr>
        <p:txBody>
          <a:bodyPr/>
          <a:lstStyle/>
          <a:p>
            <a:pPr/>
            <a:r>
              <a:t>Texto do título</a:t>
            </a:r>
          </a:p>
        </p:txBody>
      </p:sp>
      <p:pic>
        <p:nvPicPr>
          <p:cNvPr id="106" name="IMG_1766.jpeg" descr="IMG_1766.jpeg"/>
          <p:cNvPicPr>
            <a:picLocks noChangeAspect="1"/>
          </p:cNvPicPr>
          <p:nvPr/>
        </p:nvPicPr>
        <p:blipFill>
          <a:blip r:embed="rId2">
            <a:extLst/>
          </a:blip>
          <a:stretch>
            <a:fillRect/>
          </a:stretch>
        </p:blipFill>
        <p:spPr>
          <a:xfrm>
            <a:off x="8452492" y="4125744"/>
            <a:ext cx="722616" cy="492462"/>
          </a:xfrm>
          <a:prstGeom prst="rect">
            <a:avLst/>
          </a:prstGeom>
          <a:ln w="12700">
            <a:miter lim="400000"/>
          </a:ln>
        </p:spPr>
      </p:pic>
      <p:sp>
        <p:nvSpPr>
          <p:cNvPr id="107"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Content">
    <p:spTree>
      <p:nvGrpSpPr>
        <p:cNvPr id="1" name=""/>
        <p:cNvGrpSpPr/>
        <p:nvPr/>
      </p:nvGrpSpPr>
      <p:grpSpPr>
        <a:xfrm>
          <a:off x="0" y="0"/>
          <a:ext cx="0" cy="0"/>
          <a:chOff x="0" y="0"/>
          <a:chExt cx="0" cy="0"/>
        </a:xfrm>
      </p:grpSpPr>
      <p:sp>
        <p:nvSpPr>
          <p:cNvPr id="22" name="Texto do título"/>
          <p:cNvSpPr txBox="1"/>
          <p:nvPr>
            <p:ph type="title"/>
          </p:nvPr>
        </p:nvSpPr>
        <p:spPr>
          <a:prstGeom prst="rect">
            <a:avLst/>
          </a:prstGeom>
        </p:spPr>
        <p:txBody>
          <a:bodyPr/>
          <a:lstStyle/>
          <a:p>
            <a:pPr/>
            <a:r>
              <a:t>Texto do título</a:t>
            </a:r>
          </a:p>
        </p:txBody>
      </p:sp>
      <p:sp>
        <p:nvSpPr>
          <p:cNvPr id="23" name="Nível um…"/>
          <p:cNvSpPr txBox="1"/>
          <p:nvPr>
            <p:ph type="body" idx="1"/>
          </p:nvPr>
        </p:nvSpPr>
        <p:spPr>
          <a:prstGeom prst="rect">
            <a:avLst/>
          </a:prstGeom>
        </p:spPr>
        <p:txBody>
          <a:bodyPr/>
          <a:lstStyle/>
          <a:p>
            <a:pPr/>
            <a:r>
              <a:t>Nível um</a:t>
            </a:r>
          </a:p>
          <a:p>
            <a:pPr lvl="1"/>
            <a:r>
              <a:t>Nível dois</a:t>
            </a:r>
          </a:p>
          <a:p>
            <a:pPr lvl="2"/>
            <a:r>
              <a:t>Nível três</a:t>
            </a:r>
          </a:p>
          <a:p>
            <a:pPr lvl="3"/>
            <a:r>
              <a:t>Nível quatro</a:t>
            </a:r>
          </a:p>
          <a:p>
            <a:pPr lvl="4"/>
            <a:r>
              <a:t>Nível cinco</a:t>
            </a:r>
          </a:p>
        </p:txBody>
      </p:sp>
      <p:sp>
        <p:nvSpPr>
          <p:cNvPr id="24"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Header">
    <p:spTree>
      <p:nvGrpSpPr>
        <p:cNvPr id="1" name=""/>
        <p:cNvGrpSpPr/>
        <p:nvPr/>
      </p:nvGrpSpPr>
      <p:grpSpPr>
        <a:xfrm>
          <a:off x="0" y="0"/>
          <a:ext cx="0" cy="0"/>
          <a:chOff x="0" y="0"/>
          <a:chExt cx="0" cy="0"/>
        </a:xfrm>
      </p:grpSpPr>
      <p:sp>
        <p:nvSpPr>
          <p:cNvPr id="31" name="Texto do título"/>
          <p:cNvSpPr txBox="1"/>
          <p:nvPr>
            <p:ph type="title"/>
          </p:nvPr>
        </p:nvSpPr>
        <p:spPr>
          <a:xfrm>
            <a:off x="722314" y="4114800"/>
            <a:ext cx="7659687" cy="876300"/>
          </a:xfrm>
          <a:prstGeom prst="rect">
            <a:avLst/>
          </a:prstGeom>
        </p:spPr>
        <p:txBody>
          <a:bodyPr anchor="t"/>
          <a:lstStyle>
            <a:lvl1pPr>
              <a:defRPr cap="all" sz="3600"/>
            </a:lvl1pPr>
          </a:lstStyle>
          <a:p>
            <a:pPr/>
            <a:r>
              <a:t>Texto do título</a:t>
            </a:r>
          </a:p>
        </p:txBody>
      </p:sp>
      <p:sp>
        <p:nvSpPr>
          <p:cNvPr id="32" name="Nível um…"/>
          <p:cNvSpPr txBox="1"/>
          <p:nvPr>
            <p:ph type="body" sz="quarter" idx="1"/>
          </p:nvPr>
        </p:nvSpPr>
        <p:spPr>
          <a:xfrm>
            <a:off x="722314" y="2889647"/>
            <a:ext cx="6135688" cy="1225155"/>
          </a:xfrm>
          <a:prstGeom prst="rect">
            <a:avLst/>
          </a:prstGeom>
        </p:spPr>
        <p:txBody>
          <a:bodyPr anchor="b"/>
          <a:lstStyle>
            <a:lvl1pPr marL="0" indent="0">
              <a:spcBef>
                <a:spcPts val="400"/>
              </a:spcBef>
              <a:buClrTx/>
              <a:buSzTx/>
              <a:buFontTx/>
              <a:buNone/>
              <a:defRPr sz="2000">
                <a:solidFill>
                  <a:srgbClr val="888888"/>
                </a:solidFill>
              </a:defRPr>
            </a:lvl1pPr>
            <a:lvl2pPr marL="0" indent="457200">
              <a:spcBef>
                <a:spcPts val="400"/>
              </a:spcBef>
              <a:buClrTx/>
              <a:buSzTx/>
              <a:buFontTx/>
              <a:buNone/>
              <a:defRPr sz="2000">
                <a:solidFill>
                  <a:srgbClr val="888888"/>
                </a:solidFill>
              </a:defRPr>
            </a:lvl2pPr>
            <a:lvl3pPr marL="0" indent="914400">
              <a:spcBef>
                <a:spcPts val="400"/>
              </a:spcBef>
              <a:buClrTx/>
              <a:buSzTx/>
              <a:buFontTx/>
              <a:buNone/>
              <a:defRPr sz="2000">
                <a:solidFill>
                  <a:srgbClr val="888888"/>
                </a:solidFill>
              </a:defRPr>
            </a:lvl3pPr>
            <a:lvl4pPr marL="0" indent="1371600">
              <a:spcBef>
                <a:spcPts val="400"/>
              </a:spcBef>
              <a:buClrTx/>
              <a:buSzTx/>
              <a:buFontTx/>
              <a:buNone/>
              <a:defRPr sz="2000">
                <a:solidFill>
                  <a:srgbClr val="888888"/>
                </a:solidFill>
              </a:defRPr>
            </a:lvl4pPr>
            <a:lvl5pPr marL="0" indent="1828800">
              <a:spcBef>
                <a:spcPts val="400"/>
              </a:spcBef>
              <a:buClrTx/>
              <a:buSzTx/>
              <a:buFontTx/>
              <a:buNone/>
              <a:defRPr sz="2000">
                <a:solidFill>
                  <a:srgbClr val="888888"/>
                </a:solidFill>
              </a:defRPr>
            </a:lvl5pPr>
          </a:lstStyle>
          <a:p>
            <a:pPr/>
            <a:r>
              <a:t>Nível um</a:t>
            </a:r>
          </a:p>
          <a:p>
            <a:pPr lvl="1"/>
            <a:r>
              <a:t>Nível dois</a:t>
            </a:r>
          </a:p>
          <a:p>
            <a:pPr lvl="2"/>
            <a:r>
              <a:t>Nível três</a:t>
            </a:r>
          </a:p>
          <a:p>
            <a:pPr lvl="3"/>
            <a:r>
              <a:t>Nível quatro</a:t>
            </a:r>
          </a:p>
          <a:p>
            <a:pPr lvl="4"/>
            <a:r>
              <a:t>Nível cinco</a:t>
            </a:r>
          </a:p>
        </p:txBody>
      </p:sp>
      <p:sp>
        <p:nvSpPr>
          <p:cNvPr id="33"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wo Content">
    <p:spTree>
      <p:nvGrpSpPr>
        <p:cNvPr id="1" name=""/>
        <p:cNvGrpSpPr/>
        <p:nvPr/>
      </p:nvGrpSpPr>
      <p:grpSpPr>
        <a:xfrm>
          <a:off x="0" y="0"/>
          <a:ext cx="0" cy="0"/>
          <a:chOff x="0" y="0"/>
          <a:chExt cx="0" cy="0"/>
        </a:xfrm>
      </p:grpSpPr>
      <p:sp>
        <p:nvSpPr>
          <p:cNvPr id="40" name="Texto do título"/>
          <p:cNvSpPr txBox="1"/>
          <p:nvPr>
            <p:ph type="title"/>
          </p:nvPr>
        </p:nvSpPr>
        <p:spPr>
          <a:prstGeom prst="rect">
            <a:avLst/>
          </a:prstGeom>
        </p:spPr>
        <p:txBody>
          <a:bodyPr/>
          <a:lstStyle/>
          <a:p>
            <a:pPr/>
            <a:r>
              <a:t>Texto do título</a:t>
            </a:r>
          </a:p>
        </p:txBody>
      </p:sp>
      <p:sp>
        <p:nvSpPr>
          <p:cNvPr id="41" name="Nível um…"/>
          <p:cNvSpPr txBox="1"/>
          <p:nvPr>
            <p:ph type="body" sz="half" idx="1"/>
          </p:nvPr>
        </p:nvSpPr>
        <p:spPr>
          <a:xfrm>
            <a:off x="457200" y="1152144"/>
            <a:ext cx="3657600" cy="3442716"/>
          </a:xfrm>
          <a:prstGeom prst="rect">
            <a:avLst/>
          </a:prstGeom>
        </p:spPr>
        <p:txBody>
          <a:bodyPr/>
          <a:lstStyle>
            <a:lvl1pPr>
              <a:spcBef>
                <a:spcPts val="600"/>
              </a:spcBef>
              <a:defRPr sz="2800"/>
            </a:lvl1pPr>
            <a:lvl2pPr marL="678180" indent="-266700">
              <a:spcBef>
                <a:spcPts val="600"/>
              </a:spcBef>
              <a:defRPr sz="2800"/>
            </a:lvl2pPr>
            <a:lvl3pPr marL="1097279" indent="-320039">
              <a:spcBef>
                <a:spcPts val="600"/>
              </a:spcBef>
              <a:defRPr sz="2800"/>
            </a:lvl3pPr>
            <a:lvl4pPr marL="1407160" indent="-355600">
              <a:spcBef>
                <a:spcPts val="600"/>
              </a:spcBef>
              <a:defRPr sz="2800"/>
            </a:lvl4pPr>
            <a:lvl5pPr marL="1681479" indent="-355599">
              <a:spcBef>
                <a:spcPts val="600"/>
              </a:spcBef>
              <a:defRPr sz="2800"/>
            </a:lvl5pPr>
          </a:lstStyle>
          <a:p>
            <a:pPr/>
            <a:r>
              <a:t>Nível um</a:t>
            </a:r>
          </a:p>
          <a:p>
            <a:pPr lvl="1"/>
            <a:r>
              <a:t>Nível dois</a:t>
            </a:r>
          </a:p>
          <a:p>
            <a:pPr lvl="2"/>
            <a:r>
              <a:t>Nível três</a:t>
            </a:r>
          </a:p>
          <a:p>
            <a:pPr lvl="3"/>
            <a:r>
              <a:t>Nível quatro</a:t>
            </a:r>
          </a:p>
          <a:p>
            <a:pPr lvl="4"/>
            <a:r>
              <a:t>Nível cinco</a:t>
            </a:r>
          </a:p>
        </p:txBody>
      </p:sp>
      <p:sp>
        <p:nvSpPr>
          <p:cNvPr id="42"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mparison">
    <p:spTree>
      <p:nvGrpSpPr>
        <p:cNvPr id="1" name=""/>
        <p:cNvGrpSpPr/>
        <p:nvPr/>
      </p:nvGrpSpPr>
      <p:grpSpPr>
        <a:xfrm>
          <a:off x="0" y="0"/>
          <a:ext cx="0" cy="0"/>
          <a:chOff x="0" y="0"/>
          <a:chExt cx="0" cy="0"/>
        </a:xfrm>
      </p:grpSpPr>
      <p:sp>
        <p:nvSpPr>
          <p:cNvPr id="49" name="Texto do título"/>
          <p:cNvSpPr txBox="1"/>
          <p:nvPr>
            <p:ph type="title"/>
          </p:nvPr>
        </p:nvSpPr>
        <p:spPr>
          <a:prstGeom prst="rect">
            <a:avLst/>
          </a:prstGeom>
        </p:spPr>
        <p:txBody>
          <a:bodyPr/>
          <a:lstStyle/>
          <a:p>
            <a:pPr/>
            <a:r>
              <a:t>Texto do título</a:t>
            </a:r>
          </a:p>
        </p:txBody>
      </p:sp>
      <p:sp>
        <p:nvSpPr>
          <p:cNvPr id="50" name="Nível um…"/>
          <p:cNvSpPr txBox="1"/>
          <p:nvPr>
            <p:ph type="body" sz="quarter" idx="1"/>
          </p:nvPr>
        </p:nvSpPr>
        <p:spPr>
          <a:xfrm>
            <a:off x="457200" y="1151334"/>
            <a:ext cx="3657600" cy="479823"/>
          </a:xfrm>
          <a:prstGeom prst="rect">
            <a:avLst/>
          </a:prstGeom>
        </p:spPr>
        <p:txBody>
          <a:bodyPr anchor="b"/>
          <a:lstStyle>
            <a:lvl1pPr marL="0" indent="0" algn="ctr">
              <a:spcBef>
                <a:spcPts val="400"/>
              </a:spcBef>
              <a:buClrTx/>
              <a:buSzTx/>
              <a:buFontTx/>
              <a:buNone/>
              <a:defRPr b="1" sz="2000">
                <a:solidFill>
                  <a:srgbClr val="008080"/>
                </a:solidFill>
              </a:defRPr>
            </a:lvl1pPr>
            <a:lvl2pPr marL="0" indent="457200" algn="ctr">
              <a:spcBef>
                <a:spcPts val="400"/>
              </a:spcBef>
              <a:buClrTx/>
              <a:buSzTx/>
              <a:buFontTx/>
              <a:buNone/>
              <a:defRPr b="1" sz="2000">
                <a:solidFill>
                  <a:srgbClr val="008080"/>
                </a:solidFill>
              </a:defRPr>
            </a:lvl2pPr>
            <a:lvl3pPr marL="0" indent="914400" algn="ctr">
              <a:spcBef>
                <a:spcPts val="400"/>
              </a:spcBef>
              <a:buClrTx/>
              <a:buSzTx/>
              <a:buFontTx/>
              <a:buNone/>
              <a:defRPr b="1" sz="2000">
                <a:solidFill>
                  <a:srgbClr val="008080"/>
                </a:solidFill>
              </a:defRPr>
            </a:lvl3pPr>
            <a:lvl4pPr marL="0" indent="1371600" algn="ctr">
              <a:spcBef>
                <a:spcPts val="400"/>
              </a:spcBef>
              <a:buClrTx/>
              <a:buSzTx/>
              <a:buFontTx/>
              <a:buNone/>
              <a:defRPr b="1" sz="2000">
                <a:solidFill>
                  <a:srgbClr val="008080"/>
                </a:solidFill>
              </a:defRPr>
            </a:lvl4pPr>
            <a:lvl5pPr marL="0" indent="1828800" algn="ctr">
              <a:spcBef>
                <a:spcPts val="400"/>
              </a:spcBef>
              <a:buClrTx/>
              <a:buSzTx/>
              <a:buFontTx/>
              <a:buNone/>
              <a:defRPr b="1" sz="2000">
                <a:solidFill>
                  <a:srgbClr val="008080"/>
                </a:solidFill>
              </a:defRPr>
            </a:lvl5pPr>
          </a:lstStyle>
          <a:p>
            <a:pPr/>
            <a:r>
              <a:t>Nível um</a:t>
            </a:r>
          </a:p>
          <a:p>
            <a:pPr lvl="1"/>
            <a:r>
              <a:t>Nível dois</a:t>
            </a:r>
          </a:p>
          <a:p>
            <a:pPr lvl="2"/>
            <a:r>
              <a:t>Nível três</a:t>
            </a:r>
          </a:p>
          <a:p>
            <a:pPr lvl="3"/>
            <a:r>
              <a:t>Nível quatro</a:t>
            </a:r>
          </a:p>
          <a:p>
            <a:pPr lvl="4"/>
            <a:r>
              <a:t>Nível cinco</a:t>
            </a:r>
          </a:p>
        </p:txBody>
      </p:sp>
      <p:sp>
        <p:nvSpPr>
          <p:cNvPr id="51" name="Text Placeholder 4"/>
          <p:cNvSpPr/>
          <p:nvPr>
            <p:ph type="body" sz="quarter" idx="21"/>
          </p:nvPr>
        </p:nvSpPr>
        <p:spPr>
          <a:xfrm>
            <a:off x="4419600" y="1151334"/>
            <a:ext cx="3657600" cy="479823"/>
          </a:xfrm>
          <a:prstGeom prst="rect">
            <a:avLst/>
          </a:prstGeom>
        </p:spPr>
        <p:txBody>
          <a:bodyPr anchor="b"/>
          <a:lstStyle/>
          <a:p>
            <a:pPr marL="0" indent="0" algn="ctr">
              <a:spcBef>
                <a:spcPts val="400"/>
              </a:spcBef>
              <a:buClrTx/>
              <a:buSzTx/>
              <a:buFontTx/>
              <a:buNone/>
              <a:defRPr b="1" sz="2000">
                <a:solidFill>
                  <a:srgbClr val="008080"/>
                </a:solidFill>
              </a:defRPr>
            </a:pPr>
          </a:p>
        </p:txBody>
      </p:sp>
      <p:sp>
        <p:nvSpPr>
          <p:cNvPr id="52"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59" name="Texto do título"/>
          <p:cNvSpPr txBox="1"/>
          <p:nvPr>
            <p:ph type="title"/>
          </p:nvPr>
        </p:nvSpPr>
        <p:spPr>
          <a:prstGeom prst="rect">
            <a:avLst/>
          </a:prstGeom>
        </p:spPr>
        <p:txBody>
          <a:bodyPr/>
          <a:lstStyle/>
          <a:p>
            <a:pPr/>
            <a:r>
              <a:t>Texto do título</a:t>
            </a:r>
          </a:p>
        </p:txBody>
      </p:sp>
      <p:sp>
        <p:nvSpPr>
          <p:cNvPr id="60"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67"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with Caption">
    <p:spTree>
      <p:nvGrpSpPr>
        <p:cNvPr id="1" name=""/>
        <p:cNvGrpSpPr/>
        <p:nvPr/>
      </p:nvGrpSpPr>
      <p:grpSpPr>
        <a:xfrm>
          <a:off x="0" y="0"/>
          <a:ext cx="0" cy="0"/>
          <a:chOff x="0" y="0"/>
          <a:chExt cx="0" cy="0"/>
        </a:xfrm>
      </p:grpSpPr>
      <p:sp>
        <p:nvSpPr>
          <p:cNvPr id="74" name="Texto do título"/>
          <p:cNvSpPr txBox="1"/>
          <p:nvPr>
            <p:ph type="title"/>
          </p:nvPr>
        </p:nvSpPr>
        <p:spPr>
          <a:xfrm>
            <a:off x="304800" y="4121658"/>
            <a:ext cx="7772401" cy="445771"/>
          </a:xfrm>
          <a:prstGeom prst="rect">
            <a:avLst/>
          </a:prstGeom>
        </p:spPr>
        <p:txBody>
          <a:bodyPr anchor="b"/>
          <a:lstStyle>
            <a:lvl1pPr algn="ctr">
              <a:defRPr b="1" sz="2200"/>
            </a:lvl1pPr>
          </a:lstStyle>
          <a:p>
            <a:pPr/>
            <a:r>
              <a:t>Texto do título</a:t>
            </a:r>
          </a:p>
        </p:txBody>
      </p:sp>
      <p:sp>
        <p:nvSpPr>
          <p:cNvPr id="75" name="Nível um…"/>
          <p:cNvSpPr txBox="1"/>
          <p:nvPr>
            <p:ph type="body" sz="quarter" idx="1"/>
          </p:nvPr>
        </p:nvSpPr>
        <p:spPr>
          <a:xfrm>
            <a:off x="304800" y="4572000"/>
            <a:ext cx="7772401" cy="457200"/>
          </a:xfrm>
          <a:prstGeom prst="rect">
            <a:avLst/>
          </a:prstGeom>
        </p:spPr>
        <p:txBody>
          <a:bodyPr/>
          <a:lstStyle>
            <a:lvl1pPr marL="0" indent="0" algn="ctr">
              <a:spcBef>
                <a:spcPts val="300"/>
              </a:spcBef>
              <a:buClrTx/>
              <a:buSzTx/>
              <a:buFontTx/>
              <a:buNone/>
              <a:defRPr sz="1600"/>
            </a:lvl1pPr>
            <a:lvl2pPr marL="0" indent="457200" algn="ctr">
              <a:spcBef>
                <a:spcPts val="300"/>
              </a:spcBef>
              <a:buClrTx/>
              <a:buSzTx/>
              <a:buFontTx/>
              <a:buNone/>
              <a:defRPr sz="1600"/>
            </a:lvl2pPr>
            <a:lvl3pPr marL="0" indent="914400" algn="ctr">
              <a:spcBef>
                <a:spcPts val="300"/>
              </a:spcBef>
              <a:buClrTx/>
              <a:buSzTx/>
              <a:buFontTx/>
              <a:buNone/>
              <a:defRPr sz="1600"/>
            </a:lvl3pPr>
            <a:lvl4pPr marL="0" indent="1371600" algn="ctr">
              <a:spcBef>
                <a:spcPts val="300"/>
              </a:spcBef>
              <a:buClrTx/>
              <a:buSzTx/>
              <a:buFontTx/>
              <a:buNone/>
              <a:defRPr sz="1600"/>
            </a:lvl4pPr>
            <a:lvl5pPr marL="0" indent="1828800" algn="ctr">
              <a:spcBef>
                <a:spcPts val="300"/>
              </a:spcBef>
              <a:buClrTx/>
              <a:buSzTx/>
              <a:buFontTx/>
              <a:buNone/>
              <a:defRPr sz="1600"/>
            </a:lvl5pPr>
          </a:lstStyle>
          <a:p>
            <a:pPr/>
            <a:r>
              <a:t>Nível um</a:t>
            </a:r>
          </a:p>
          <a:p>
            <a:pPr lvl="1"/>
            <a:r>
              <a:t>Nível dois</a:t>
            </a:r>
          </a:p>
          <a:p>
            <a:pPr lvl="2"/>
            <a:r>
              <a:t>Nível três</a:t>
            </a:r>
          </a:p>
          <a:p>
            <a:pPr lvl="3"/>
            <a:r>
              <a:t>Nível quatro</a:t>
            </a:r>
          </a:p>
          <a:p>
            <a:pPr lvl="4"/>
            <a:r>
              <a:t>Nível cinco</a:t>
            </a:r>
          </a:p>
        </p:txBody>
      </p:sp>
      <p:sp>
        <p:nvSpPr>
          <p:cNvPr id="76"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icture with Caption">
    <p:spTree>
      <p:nvGrpSpPr>
        <p:cNvPr id="1" name=""/>
        <p:cNvGrpSpPr/>
        <p:nvPr/>
      </p:nvGrpSpPr>
      <p:grpSpPr>
        <a:xfrm>
          <a:off x="0" y="0"/>
          <a:ext cx="0" cy="0"/>
          <a:chOff x="0" y="0"/>
          <a:chExt cx="0" cy="0"/>
        </a:xfrm>
      </p:grpSpPr>
      <p:sp>
        <p:nvSpPr>
          <p:cNvPr id="83" name="Texto do título"/>
          <p:cNvSpPr txBox="1"/>
          <p:nvPr>
            <p:ph type="title"/>
          </p:nvPr>
        </p:nvSpPr>
        <p:spPr>
          <a:xfrm>
            <a:off x="301752" y="4121458"/>
            <a:ext cx="7772401" cy="445971"/>
          </a:xfrm>
          <a:prstGeom prst="rect">
            <a:avLst/>
          </a:prstGeom>
        </p:spPr>
        <p:txBody>
          <a:bodyPr anchor="b"/>
          <a:lstStyle>
            <a:lvl1pPr algn="ctr">
              <a:defRPr b="1" sz="2200"/>
            </a:lvl1pPr>
          </a:lstStyle>
          <a:p>
            <a:pPr/>
            <a:r>
              <a:t>Texto do título</a:t>
            </a:r>
          </a:p>
        </p:txBody>
      </p:sp>
      <p:sp>
        <p:nvSpPr>
          <p:cNvPr id="84" name="Picture Placeholder 2"/>
          <p:cNvSpPr/>
          <p:nvPr>
            <p:ph type="pic" idx="21"/>
          </p:nvPr>
        </p:nvSpPr>
        <p:spPr>
          <a:xfrm>
            <a:off x="0" y="0"/>
            <a:ext cx="8458200" cy="4114800"/>
          </a:xfrm>
          <a:prstGeom prst="rect">
            <a:avLst/>
          </a:prstGeom>
        </p:spPr>
        <p:txBody>
          <a:bodyPr lIns="91439" rIns="91439">
            <a:noAutofit/>
          </a:bodyPr>
          <a:lstStyle/>
          <a:p>
            <a:pPr/>
          </a:p>
        </p:txBody>
      </p:sp>
      <p:sp>
        <p:nvSpPr>
          <p:cNvPr id="85" name="Nível um…"/>
          <p:cNvSpPr txBox="1"/>
          <p:nvPr>
            <p:ph type="body" sz="quarter" idx="1"/>
          </p:nvPr>
        </p:nvSpPr>
        <p:spPr>
          <a:xfrm>
            <a:off x="301752" y="4572000"/>
            <a:ext cx="7772401" cy="459487"/>
          </a:xfrm>
          <a:prstGeom prst="rect">
            <a:avLst/>
          </a:prstGeom>
        </p:spPr>
        <p:txBody>
          <a:bodyPr/>
          <a:lstStyle>
            <a:lvl1pPr marL="0" indent="0" algn="ctr">
              <a:spcBef>
                <a:spcPts val="300"/>
              </a:spcBef>
              <a:buClrTx/>
              <a:buSzTx/>
              <a:buFontTx/>
              <a:buNone/>
              <a:defRPr sz="1600"/>
            </a:lvl1pPr>
            <a:lvl2pPr marL="0" indent="457200" algn="ctr">
              <a:spcBef>
                <a:spcPts val="300"/>
              </a:spcBef>
              <a:buClrTx/>
              <a:buSzTx/>
              <a:buFontTx/>
              <a:buNone/>
              <a:defRPr sz="1600"/>
            </a:lvl2pPr>
            <a:lvl3pPr marL="0" indent="914400" algn="ctr">
              <a:spcBef>
                <a:spcPts val="300"/>
              </a:spcBef>
              <a:buClrTx/>
              <a:buSzTx/>
              <a:buFontTx/>
              <a:buNone/>
              <a:defRPr sz="1600"/>
            </a:lvl3pPr>
            <a:lvl4pPr marL="0" indent="1371600" algn="ctr">
              <a:spcBef>
                <a:spcPts val="300"/>
              </a:spcBef>
              <a:buClrTx/>
              <a:buSzTx/>
              <a:buFontTx/>
              <a:buNone/>
              <a:defRPr sz="1600"/>
            </a:lvl4pPr>
            <a:lvl5pPr marL="0" indent="1828800" algn="ctr">
              <a:spcBef>
                <a:spcPts val="300"/>
              </a:spcBef>
              <a:buClrTx/>
              <a:buSzTx/>
              <a:buFontTx/>
              <a:buNone/>
              <a:defRPr sz="1600"/>
            </a:lvl5pPr>
          </a:lstStyle>
          <a:p>
            <a:pPr/>
            <a:r>
              <a:t>Nível um</a:t>
            </a:r>
          </a:p>
          <a:p>
            <a:pPr lvl="1"/>
            <a:r>
              <a:t>Nível dois</a:t>
            </a:r>
          </a:p>
          <a:p>
            <a:pPr lvl="2"/>
            <a:r>
              <a:t>Nível três</a:t>
            </a:r>
          </a:p>
          <a:p>
            <a:pPr lvl="3"/>
            <a:r>
              <a:t>Nível quatro</a:t>
            </a:r>
          </a:p>
          <a:p>
            <a:pPr lvl="4"/>
            <a:r>
              <a:t>Nível cinco</a:t>
            </a:r>
          </a:p>
        </p:txBody>
      </p:sp>
      <p:sp>
        <p:nvSpPr>
          <p:cNvPr id="86" name="Número do diapositivo"/>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gradFill flip="none" rotWithShape="1">
          <a:gsLst>
            <a:gs pos="0">
              <a:srgbClr val="FFFFFF"/>
            </a:gs>
            <a:gs pos="75000">
              <a:srgbClr val="FFFFFF"/>
            </a:gs>
            <a:gs pos="100000">
              <a:srgbClr val="D9D9D9"/>
            </a:gs>
          </a:gsLst>
          <a:path path="circle">
            <a:fillToRect l="50000" t="50000" r="50000" b="50000"/>
          </a:path>
        </a:gradFill>
      </p:bgPr>
    </p:bg>
    <p:spTree>
      <p:nvGrpSpPr>
        <p:cNvPr id="1" name=""/>
        <p:cNvGrpSpPr/>
        <p:nvPr/>
      </p:nvGrpSpPr>
      <p:grpSpPr>
        <a:xfrm>
          <a:off x="0" y="0"/>
          <a:ext cx="0" cy="0"/>
          <a:chOff x="0" y="0"/>
          <a:chExt cx="0" cy="0"/>
        </a:xfrm>
      </p:grpSpPr>
      <p:sp>
        <p:nvSpPr>
          <p:cNvPr id="2" name="Rectangle 6"/>
          <p:cNvSpPr/>
          <p:nvPr/>
        </p:nvSpPr>
        <p:spPr>
          <a:xfrm>
            <a:off x="8458200" y="0"/>
            <a:ext cx="685800" cy="5143500"/>
          </a:xfrm>
          <a:prstGeom prst="rect">
            <a:avLst/>
          </a:prstGeom>
          <a:solidFill>
            <a:srgbClr val="008080"/>
          </a:solidFill>
          <a:ln w="12700">
            <a:miter lim="400000"/>
          </a:ln>
        </p:spPr>
        <p:txBody>
          <a:bodyPr lIns="45719" rIns="45719" anchor="ctr"/>
          <a:lstStyle/>
          <a:p>
            <a:pPr algn="ctr">
              <a:defRPr>
                <a:solidFill>
                  <a:srgbClr val="FFFFFF"/>
                </a:solidFill>
              </a:defRPr>
            </a:pPr>
          </a:p>
        </p:txBody>
      </p:sp>
      <p:sp>
        <p:nvSpPr>
          <p:cNvPr id="3" name="Rectangle 7"/>
          <p:cNvSpPr/>
          <p:nvPr/>
        </p:nvSpPr>
        <p:spPr>
          <a:xfrm>
            <a:off x="8458200" y="4114800"/>
            <a:ext cx="685800" cy="514350"/>
          </a:xfrm>
          <a:prstGeom prst="rect">
            <a:avLst/>
          </a:prstGeom>
          <a:solidFill>
            <a:schemeClr val="accent1"/>
          </a:solidFill>
          <a:ln w="12700">
            <a:miter lim="400000"/>
          </a:ln>
        </p:spPr>
        <p:txBody>
          <a:bodyPr lIns="45719" rIns="45719" anchor="ctr"/>
          <a:lstStyle/>
          <a:p>
            <a:pPr algn="ctr">
              <a:defRPr>
                <a:solidFill>
                  <a:srgbClr val="FFFFFF"/>
                </a:solidFill>
              </a:defRPr>
            </a:pPr>
          </a:p>
        </p:txBody>
      </p:sp>
      <p:sp>
        <p:nvSpPr>
          <p:cNvPr id="4" name="Texto do título"/>
          <p:cNvSpPr txBox="1"/>
          <p:nvPr>
            <p:ph type="title"/>
          </p:nvPr>
        </p:nvSpPr>
        <p:spPr>
          <a:xfrm>
            <a:off x="457200" y="205978"/>
            <a:ext cx="7620000" cy="857251"/>
          </a:xfrm>
          <a:prstGeom prst="rect">
            <a:avLst/>
          </a:prstGeom>
          <a:ln w="12700">
            <a:miter lim="400000"/>
          </a:ln>
          <a:extLst>
            <a:ext uri="{C572A759-6A51-4108-AA02-DFA0A04FC94B}">
              <ma14:wrappingTextBoxFlag xmlns:ma14="http://schemas.microsoft.com/office/mac/drawingml/2011/main" val="1"/>
            </a:ext>
          </a:extLst>
        </p:spPr>
        <p:txBody>
          <a:bodyPr lIns="45719" rIns="45719" anchor="ctr">
            <a:normAutofit fontScale="100000" lnSpcReduction="0"/>
          </a:bodyPr>
          <a:lstStyle/>
          <a:p>
            <a:pPr/>
            <a:r>
              <a:t>Texto do título</a:t>
            </a:r>
          </a:p>
        </p:txBody>
      </p:sp>
      <p:sp>
        <p:nvSpPr>
          <p:cNvPr id="5" name="Nível um…"/>
          <p:cNvSpPr txBox="1"/>
          <p:nvPr>
            <p:ph type="body" idx="1"/>
          </p:nvPr>
        </p:nvSpPr>
        <p:spPr>
          <a:xfrm>
            <a:off x="457200" y="1200150"/>
            <a:ext cx="7620000" cy="360045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Nível um</a:t>
            </a:r>
          </a:p>
          <a:p>
            <a:pPr lvl="1"/>
            <a:r>
              <a:t>Nível dois</a:t>
            </a:r>
          </a:p>
          <a:p>
            <a:pPr lvl="2"/>
            <a:r>
              <a:t>Nível três</a:t>
            </a:r>
          </a:p>
          <a:p>
            <a:pPr lvl="3"/>
            <a:r>
              <a:t>Nível quatro</a:t>
            </a:r>
          </a:p>
          <a:p>
            <a:pPr lvl="4"/>
            <a:r>
              <a:t>Nível cinco</a:t>
            </a:r>
          </a:p>
        </p:txBody>
      </p:sp>
      <p:sp>
        <p:nvSpPr>
          <p:cNvPr id="6" name="Número do diapositivo"/>
          <p:cNvSpPr txBox="1"/>
          <p:nvPr>
            <p:ph type="sldNum" sz="quarter" idx="2"/>
          </p:nvPr>
        </p:nvSpPr>
        <p:spPr>
          <a:xfrm>
            <a:off x="8531787" y="4254961"/>
            <a:ext cx="548641" cy="260698"/>
          </a:xfrm>
          <a:prstGeom prst="rect">
            <a:avLst/>
          </a:prstGeom>
          <a:ln w="19050">
            <a:solidFill>
              <a:srgbClr val="FFFFFF"/>
            </a:solidFill>
          </a:ln>
        </p:spPr>
        <p:txBody>
          <a:bodyPr lIns="0" tIns="0" rIns="0" bIns="0" anchor="ctr">
            <a:spAutoFit/>
          </a:bodyPr>
          <a:lstStyle>
            <a:lvl1pPr algn="ctr">
              <a:defRPr>
                <a:solidFill>
                  <a:srgbClr val="FFFFFF"/>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1pPr>
      <a:lvl2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2pPr>
      <a:lvl3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3pPr>
      <a:lvl4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4pPr>
      <a:lvl5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5pPr>
      <a:lvl6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6pPr>
      <a:lvl7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7pPr>
      <a:lvl8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8pPr>
      <a:lvl9pPr marL="0" marR="0" indent="0" algn="l" defTabSz="914400" rtl="0" latinLnBrk="0">
        <a:lnSpc>
          <a:spcPct val="100000"/>
        </a:lnSpc>
        <a:spcBef>
          <a:spcPts val="0"/>
        </a:spcBef>
        <a:spcAft>
          <a:spcPts val="0"/>
        </a:spcAft>
        <a:buClrTx/>
        <a:buSzTx/>
        <a:buFontTx/>
        <a:buNone/>
        <a:tabLst/>
        <a:defRPr b="0" baseline="0" cap="none" i="0" spc="-100" strike="noStrike" sz="4600" u="none">
          <a:solidFill>
            <a:srgbClr val="008080"/>
          </a:solidFill>
          <a:uFillTx/>
          <a:latin typeface="Cambria"/>
          <a:ea typeface="Cambria"/>
          <a:cs typeface="Cambria"/>
          <a:sym typeface="Cambria"/>
        </a:defRPr>
      </a:lvl9pPr>
    </p:titleStyle>
    <p:bodyStyle>
      <a:lvl1pPr marL="342900" marR="0" indent="-228600"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1pPr>
      <a:lvl2pPr marL="662940" marR="0" indent="-251459"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2pPr>
      <a:lvl3pPr marL="1056639" marR="0" indent="-279400"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3pPr>
      <a:lvl4pPr marL="1365885" marR="0" indent="-314325"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4pPr>
      <a:lvl5pPr marL="1685108"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5pPr>
      <a:lvl6pPr marL="1841862" marR="0" indent="-287382"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6pPr>
      <a:lvl7pPr marL="2024742" marR="0" indent="-287382"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7pPr>
      <a:lvl8pPr marL="2207623" marR="0" indent="-287382"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8pPr>
      <a:lvl9pPr marL="2390502" marR="0" indent="-287382"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solidFill>
            <a:srgbClr val="000000"/>
          </a:solidFill>
          <a:uFillTx/>
          <a:latin typeface="+mn-lt"/>
          <a:ea typeface="+mn-ea"/>
          <a:cs typeface="+mn-cs"/>
          <a:sym typeface="Calibri"/>
        </a:defRPr>
      </a:lvl9pPr>
    </p:bodyStyle>
    <p:otherStyle>
      <a:lvl1pPr marL="0" marR="0" indent="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1pPr>
      <a:lvl2pPr marL="0" marR="0" indent="4572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2pPr>
      <a:lvl3pPr marL="0" marR="0" indent="9144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3pPr>
      <a:lvl4pPr marL="0" marR="0" indent="13716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4pPr>
      <a:lvl5pPr marL="0" marR="0" indent="18288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5pPr>
      <a:lvl6pPr marL="0" marR="0" indent="22860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6pPr>
      <a:lvl7pPr marL="0" marR="0" indent="27432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7pPr>
      <a:lvl8pPr marL="0" marR="0" indent="32004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8pPr>
      <a:lvl9pPr marL="0" marR="0" indent="3657600" algn="ctr" defTabSz="9144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Calibri"/>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2.jpeg"/><Relationship Id="rId3" Type="http://schemas.openxmlformats.org/officeDocument/2006/relationships/image" Target="../media/image1.png"/><Relationship Id="rId4"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jpeg"/></Relationships>

</file>

<file path=ppt/slides/_rels/slide1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jpe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jpe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jpeg"/></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jpeg"/></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2.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3.jpeg"/><Relationship Id="rId3"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jpe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1.jpe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1.jpe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 Id="rId3" Type="http://schemas.openxmlformats.org/officeDocument/2006/relationships/image" Target="../media/image1.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6" name="Subtitle 2"/>
          <p:cNvSpPr txBox="1"/>
          <p:nvPr>
            <p:ph type="body" sz="half" idx="1"/>
          </p:nvPr>
        </p:nvSpPr>
        <p:spPr>
          <a:xfrm>
            <a:off x="476549" y="3593698"/>
            <a:ext cx="7818377" cy="1556554"/>
          </a:xfrm>
          <a:prstGeom prst="rect">
            <a:avLst/>
          </a:prstGeom>
        </p:spPr>
        <p:txBody>
          <a:bodyPr/>
          <a:lstStyle/>
          <a:p>
            <a:pPr algn="r">
              <a:spcBef>
                <a:spcPts val="500"/>
              </a:spcBef>
              <a:defRPr b="1" i="1" sz="3200">
                <a:solidFill>
                  <a:srgbClr val="006060"/>
                </a:solidFill>
                <a:effectLst>
                  <a:outerShdw sx="100000" sy="100000" kx="0" ky="0" algn="b" rotWithShape="0" blurRad="25400" dist="38100" dir="2700000">
                    <a:srgbClr val="000000">
                      <a:alpha val="52000"/>
                    </a:srgbClr>
                  </a:outerShdw>
                </a:effectLst>
              </a:defRPr>
            </a:pPr>
            <a:r>
              <a:t>Bem vindos </a:t>
            </a:r>
          </a:p>
          <a:p>
            <a:pPr algn="r">
              <a:spcBef>
                <a:spcPts val="500"/>
              </a:spcBef>
              <a:defRPr b="1" i="1" sz="3200">
                <a:solidFill>
                  <a:srgbClr val="006060"/>
                </a:solidFill>
                <a:effectLst>
                  <a:outerShdw sx="100000" sy="100000" kx="0" ky="0" algn="b" rotWithShape="0" blurRad="25400" dist="38100" dir="2700000">
                    <a:srgbClr val="000000">
                      <a:alpha val="52000"/>
                    </a:srgbClr>
                  </a:outerShdw>
                </a:effectLst>
              </a:defRPr>
            </a:pPr>
            <a:r>
              <a:t> </a:t>
            </a:r>
            <a:r>
              <a:t>A</a:t>
            </a:r>
            <a:r>
              <a:t> NOVA VIDA EM CRISTO</a:t>
            </a:r>
          </a:p>
        </p:txBody>
      </p:sp>
      <p:pic>
        <p:nvPicPr>
          <p:cNvPr id="117" name="Picture 4" descr="Picture 4"/>
          <p:cNvPicPr>
            <a:picLocks noChangeAspect="1"/>
          </p:cNvPicPr>
          <p:nvPr/>
        </p:nvPicPr>
        <p:blipFill>
          <a:blip r:embed="rId3">
            <a:extLst/>
          </a:blip>
          <a:stretch>
            <a:fillRect/>
          </a:stretch>
        </p:blipFill>
        <p:spPr>
          <a:xfrm>
            <a:off x="-116964" y="88531"/>
            <a:ext cx="7548018" cy="2830508"/>
          </a:xfrm>
          <a:prstGeom prst="rect">
            <a:avLst/>
          </a:prstGeom>
          <a:ln w="12700">
            <a:miter lim="400000"/>
          </a:ln>
        </p:spPr>
      </p:pic>
      <p:pic>
        <p:nvPicPr>
          <p:cNvPr id="118" name="Picture 12" descr="Picture 12"/>
          <p:cNvPicPr>
            <a:picLocks noChangeAspect="1"/>
          </p:cNvPicPr>
          <p:nvPr/>
        </p:nvPicPr>
        <p:blipFill>
          <a:blip r:embed="rId4">
            <a:extLst/>
          </a:blip>
          <a:stretch>
            <a:fillRect/>
          </a:stretch>
        </p:blipFill>
        <p:spPr>
          <a:xfrm>
            <a:off x="7239330" y="608070"/>
            <a:ext cx="1804417" cy="1578865"/>
          </a:xfrm>
          <a:prstGeom prst="rect">
            <a:avLst/>
          </a:prstGeom>
          <a:ln w="12700">
            <a:miter lim="400000"/>
          </a:ln>
        </p:spPr>
      </p:pic>
      <p:sp>
        <p:nvSpPr>
          <p:cNvPr id="119" name="PCE - DESCUBRA"/>
          <p:cNvSpPr/>
          <p:nvPr/>
        </p:nvSpPr>
        <p:spPr>
          <a:xfrm>
            <a:off x="257693" y="1289883"/>
            <a:ext cx="4880654" cy="968011"/>
          </a:xfrm>
          <a:prstGeom prst="rect">
            <a:avLst/>
          </a:prstGeom>
          <a:solidFill>
            <a:srgbClr val="FFFFFF"/>
          </a:solidFill>
          <a:ln w="25400">
            <a:solidFill>
              <a:schemeClr val="accent1"/>
            </a:solidFill>
          </a:ln>
          <a:effectLst>
            <a:outerShdw sx="100000" sy="100000" kx="0" ky="0" algn="b" rotWithShape="0" blurRad="50800" dist="25400" dir="0">
              <a:srgbClr val="000000">
                <a:alpha val="60000"/>
              </a:srgbClr>
            </a:outerShdw>
          </a:effectLst>
          <a:extLst>
            <a:ext uri="{C572A759-6A51-4108-AA02-DFA0A04FC94B}">
              <ma14:wrappingTextBoxFlag xmlns:ma14="http://schemas.microsoft.com/office/mac/drawingml/2011/main" val="1"/>
            </a:ext>
          </a:extLst>
        </p:spPr>
        <p:txBody>
          <a:bodyPr lIns="45719" rIns="45719" anchor="ctr"/>
          <a:lstStyle>
            <a:lvl1pPr>
              <a:defRPr b="1" sz="4900">
                <a:ln w="12700" cap="flat">
                  <a:solidFill>
                    <a:srgbClr val="E22400"/>
                  </a:solidFill>
                  <a:prstDash val="solid"/>
                  <a:miter lim="400000"/>
                </a:ln>
              </a:defRPr>
            </a:lvl1pPr>
          </a:lstStyle>
          <a:p>
            <a:pPr/>
            <a:r>
              <a:t>PCE - DESCUBRA</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65" name="Title 1"/>
          <p:cNvSpPr txBox="1"/>
          <p:nvPr>
            <p:ph type="title"/>
          </p:nvPr>
        </p:nvSpPr>
        <p:spPr>
          <a:xfrm>
            <a:off x="366985" y="130146"/>
            <a:ext cx="7987515" cy="889362"/>
          </a:xfrm>
          <a:prstGeom prst="rect">
            <a:avLst/>
          </a:prstGeom>
        </p:spPr>
        <p:txBody>
          <a:bodyPr/>
          <a:lstStyle>
            <a:lvl1pPr defTabSz="758951">
              <a:defRPr spc="-83" sz="2656"/>
            </a:lvl1pPr>
          </a:lstStyle>
          <a:p>
            <a:pPr/>
            <a:r>
              <a:t>1. Renúncia a doutrinas, práticas e objetos ligados a outros deuses e crenças</a:t>
            </a:r>
          </a:p>
        </p:txBody>
      </p:sp>
      <p:sp>
        <p:nvSpPr>
          <p:cNvPr id="166" name="Round Diagonal Corner Rectangle 5"/>
          <p:cNvSpPr txBox="1"/>
          <p:nvPr/>
        </p:nvSpPr>
        <p:spPr>
          <a:xfrm>
            <a:off x="3574003" y="1753297"/>
            <a:ext cx="4601105" cy="2973548"/>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200">
                <a:solidFill>
                  <a:srgbClr val="006060"/>
                </a:solidFill>
              </a:defRPr>
            </a:lvl1pPr>
          </a:lstStyle>
          <a:p>
            <a:pPr/>
            <a:r>
              <a:t>As doutrinas, práticas e objetos dos deuses e crenças que você tinha antes de se converter a Cristo são compatíveis com sua nova fé?</a:t>
            </a:r>
          </a:p>
        </p:txBody>
      </p:sp>
      <p:pic>
        <p:nvPicPr>
          <p:cNvPr id="167" name="Picture 6" descr="Picture 6"/>
          <p:cNvPicPr>
            <a:picLocks noChangeAspect="1"/>
          </p:cNvPicPr>
          <p:nvPr/>
        </p:nvPicPr>
        <p:blipFill>
          <a:blip r:embed="rId2">
            <a:extLst/>
          </a:blip>
          <a:stretch>
            <a:fillRect/>
          </a:stretch>
        </p:blipFill>
        <p:spPr>
          <a:xfrm>
            <a:off x="366986" y="1422605"/>
            <a:ext cx="2751137" cy="3438921"/>
          </a:xfrm>
          <a:prstGeom prst="rect">
            <a:avLst/>
          </a:prstGeom>
          <a:ln w="12700">
            <a:miter lim="400000"/>
          </a:ln>
        </p:spPr>
      </p:pic>
      <p:pic>
        <p:nvPicPr>
          <p:cNvPr id="168"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grpSp>
        <p:nvGrpSpPr>
          <p:cNvPr id="172" name="Freeform 10"/>
          <p:cNvGrpSpPr/>
          <p:nvPr/>
        </p:nvGrpSpPr>
        <p:grpSpPr>
          <a:xfrm>
            <a:off x="4523778" y="1831263"/>
            <a:ext cx="3730468" cy="3145458"/>
            <a:chOff x="0" y="0"/>
            <a:chExt cx="3730466" cy="3145456"/>
          </a:xfrm>
        </p:grpSpPr>
        <p:sp>
          <p:nvSpPr>
            <p:cNvPr id="170" name="Retangular"/>
            <p:cNvSpPr/>
            <p:nvPr/>
          </p:nvSpPr>
          <p:spPr>
            <a:xfrm>
              <a:off x="0" y="0"/>
              <a:ext cx="3730467" cy="3085657"/>
            </a:xfrm>
            <a:prstGeom prst="rect">
              <a:avLst/>
            </a:prstGeom>
            <a:solidFill>
              <a:srgbClr val="A5DADF"/>
            </a:solidFill>
            <a:ln w="12700" cap="flat">
              <a:solidFill>
                <a:srgbClr val="006060"/>
              </a:solidFill>
              <a:prstDash val="solid"/>
              <a:round/>
            </a:ln>
            <a:effectLst/>
          </p:spPr>
          <p:txBody>
            <a:bodyPr wrap="square" lIns="45719" tIns="45719" rIns="45719" bIns="45719" numCol="1" anchor="t">
              <a:noAutofit/>
            </a:bodyPr>
            <a:lstStyle/>
            <a:p>
              <a:pPr algn="ctr" defTabSz="844550">
                <a:lnSpc>
                  <a:spcPct val="90000"/>
                </a:lnSpc>
                <a:spcBef>
                  <a:spcPts val="300"/>
                </a:spcBef>
                <a:defRPr sz="2100"/>
              </a:pPr>
            </a:p>
          </p:txBody>
        </p:sp>
        <p:sp>
          <p:nvSpPr>
            <p:cNvPr id="171" name="Êxodo 20:4-5 diz:…"/>
            <p:cNvSpPr txBox="1"/>
            <p:nvPr/>
          </p:nvSpPr>
          <p:spPr>
            <a:xfrm>
              <a:off x="6349" y="6350"/>
              <a:ext cx="3683986" cy="313910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01346" tIns="101346" rIns="101346" bIns="101346" numCol="1" anchor="t">
              <a:spAutoFit/>
            </a:bodyPr>
            <a:lstStyle/>
            <a:p>
              <a:pPr lvl="1" marL="171450" indent="-171450" defTabSz="844550">
                <a:lnSpc>
                  <a:spcPct val="90000"/>
                </a:lnSpc>
                <a:spcBef>
                  <a:spcPts val="300"/>
                </a:spcBef>
                <a:buSzPct val="100000"/>
                <a:buChar char="•"/>
                <a:defRPr b="1" sz="2100"/>
              </a:pPr>
              <a:r>
                <a:t>Êxodo 20:4-5 diz:</a:t>
              </a:r>
            </a:p>
            <a:p>
              <a:pPr lvl="1" indent="0" algn="ctr" defTabSz="844550">
                <a:lnSpc>
                  <a:spcPct val="90000"/>
                </a:lnSpc>
                <a:spcBef>
                  <a:spcPts val="300"/>
                </a:spcBef>
                <a:defRPr sz="1000"/>
              </a:pPr>
            </a:p>
            <a:p>
              <a:pPr lvl="1" indent="0" algn="ctr" defTabSz="844550">
                <a:lnSpc>
                  <a:spcPct val="90000"/>
                </a:lnSpc>
                <a:spcBef>
                  <a:spcPts val="300"/>
                </a:spcBef>
                <a:defRPr sz="2100"/>
              </a:pPr>
              <a:r>
                <a:t>“</a:t>
              </a:r>
              <a:r>
                <a:t>Não faça imagens de nenhuma coisa que há lá em cima no céu, ou aqui embaixo na terra, ou nas águas debaixo da terra. Não se ajoelhe diante de ídolos, nem os adore, pois eu, o Senhor, sou o seu Deus e não tolero outros deuses.”</a:t>
              </a:r>
            </a:p>
          </p:txBody>
        </p:sp>
      </p:grpSp>
      <p:grpSp>
        <p:nvGrpSpPr>
          <p:cNvPr id="175" name="Freeform 8"/>
          <p:cNvGrpSpPr/>
          <p:nvPr/>
        </p:nvGrpSpPr>
        <p:grpSpPr>
          <a:xfrm>
            <a:off x="367027" y="1831264"/>
            <a:ext cx="3730468" cy="3204069"/>
            <a:chOff x="0" y="0"/>
            <a:chExt cx="3730466" cy="3204069"/>
          </a:xfrm>
        </p:grpSpPr>
        <p:sp>
          <p:nvSpPr>
            <p:cNvPr id="173" name="Retangular"/>
            <p:cNvSpPr/>
            <p:nvPr/>
          </p:nvSpPr>
          <p:spPr>
            <a:xfrm>
              <a:off x="0" y="0"/>
              <a:ext cx="3730467" cy="3085657"/>
            </a:xfrm>
            <a:prstGeom prst="rect">
              <a:avLst/>
            </a:prstGeom>
            <a:solidFill>
              <a:srgbClr val="B4D5CD"/>
            </a:solidFill>
            <a:ln w="12700" cap="flat">
              <a:solidFill>
                <a:srgbClr val="2AA893"/>
              </a:solidFill>
              <a:prstDash val="solid"/>
              <a:round/>
            </a:ln>
            <a:effectLst/>
          </p:spPr>
          <p:txBody>
            <a:bodyPr wrap="square" lIns="45719" tIns="45719" rIns="45719" bIns="45719" numCol="1" anchor="t">
              <a:noAutofit/>
            </a:bodyPr>
            <a:lstStyle/>
            <a:p>
              <a:pPr defTabSz="844550">
                <a:lnSpc>
                  <a:spcPct val="90000"/>
                </a:lnSpc>
                <a:spcBef>
                  <a:spcPts val="300"/>
                </a:spcBef>
                <a:defRPr sz="2200"/>
              </a:pPr>
            </a:p>
          </p:txBody>
        </p:sp>
        <p:sp>
          <p:nvSpPr>
            <p:cNvPr id="174" name="Eles ajuntaram seus livros de feitiçaria e os queimaram em praça Pública;…"/>
            <p:cNvSpPr txBox="1"/>
            <p:nvPr/>
          </p:nvSpPr>
          <p:spPr>
            <a:xfrm>
              <a:off x="6349" y="6350"/>
              <a:ext cx="3683986" cy="319772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101346" tIns="101346" rIns="101346" bIns="101346" numCol="1" anchor="t">
              <a:spAutoFit/>
            </a:bodyPr>
            <a:lstStyle/>
            <a:p>
              <a:pPr lvl="1" marL="171450" indent="-171450" defTabSz="844550">
                <a:lnSpc>
                  <a:spcPct val="90000"/>
                </a:lnSpc>
                <a:spcBef>
                  <a:spcPts val="300"/>
                </a:spcBef>
                <a:buSzPct val="100000"/>
                <a:buChar char="•"/>
                <a:defRPr sz="2200"/>
              </a:pPr>
              <a:r>
                <a:t>Eles ajuntaram seus livros de feitiçaria e os queimaram em praça Pública;</a:t>
              </a:r>
            </a:p>
            <a:p>
              <a:pPr lvl="1" indent="0" defTabSz="844550">
                <a:lnSpc>
                  <a:spcPct val="90000"/>
                </a:lnSpc>
                <a:spcBef>
                  <a:spcPts val="300"/>
                </a:spcBef>
                <a:defRPr sz="2200"/>
              </a:pPr>
            </a:p>
            <a:p>
              <a:pPr lvl="1" marL="171450" indent="-171450" defTabSz="844550">
                <a:lnSpc>
                  <a:spcPct val="90000"/>
                </a:lnSpc>
                <a:spcBef>
                  <a:spcPts val="300"/>
                </a:spcBef>
                <a:buSzPct val="100000"/>
                <a:buChar char="•"/>
                <a:defRPr sz="2200"/>
              </a:pPr>
              <a:r>
                <a:t>A razão disso era de a fé em Jesus é incompatível com aqueles objetos, com os deuses e crenças que estavam por trás deles.</a:t>
              </a:r>
            </a:p>
          </p:txBody>
        </p:sp>
      </p:grpSp>
      <p:sp>
        <p:nvSpPr>
          <p:cNvPr id="176" name="Title 1"/>
          <p:cNvSpPr txBox="1"/>
          <p:nvPr>
            <p:ph type="title"/>
          </p:nvPr>
        </p:nvSpPr>
        <p:spPr>
          <a:xfrm>
            <a:off x="366989" y="171450"/>
            <a:ext cx="8399062" cy="742950"/>
          </a:xfrm>
          <a:prstGeom prst="rect">
            <a:avLst/>
          </a:prstGeom>
        </p:spPr>
        <p:txBody>
          <a:bodyPr/>
          <a:lstStyle>
            <a:lvl1pPr defTabSz="905255">
              <a:defRPr spc="-99" sz="4356"/>
            </a:lvl1pPr>
          </a:lstStyle>
          <a:p>
            <a:pPr/>
            <a:r>
              <a:t>Renunciando...</a:t>
            </a:r>
          </a:p>
        </p:txBody>
      </p:sp>
      <p:grpSp>
        <p:nvGrpSpPr>
          <p:cNvPr id="179" name="Freeform 7"/>
          <p:cNvGrpSpPr/>
          <p:nvPr/>
        </p:nvGrpSpPr>
        <p:grpSpPr>
          <a:xfrm>
            <a:off x="367027" y="1124267"/>
            <a:ext cx="3730468" cy="706998"/>
            <a:chOff x="0" y="0"/>
            <a:chExt cx="3730466" cy="706997"/>
          </a:xfrm>
        </p:grpSpPr>
        <p:sp>
          <p:nvSpPr>
            <p:cNvPr id="177" name="Retangular"/>
            <p:cNvSpPr/>
            <p:nvPr/>
          </p:nvSpPr>
          <p:spPr>
            <a:xfrm>
              <a:off x="-1" y="-1"/>
              <a:ext cx="3730468" cy="706999"/>
            </a:xfrm>
            <a:prstGeom prst="rect">
              <a:avLst/>
            </a:prstGeom>
            <a:solidFill>
              <a:srgbClr val="227F6F"/>
            </a:solidFill>
            <a:ln w="25400" cap="flat">
              <a:solidFill>
                <a:srgbClr val="227B6C"/>
              </a:solidFill>
              <a:prstDash val="solid"/>
              <a:round/>
            </a:ln>
            <a:effectLst/>
          </p:spPr>
          <p:txBody>
            <a:bodyPr wrap="square" lIns="45719" tIns="45719" rIns="45719" bIns="45719" numCol="1" anchor="ctr">
              <a:noAutofit/>
            </a:bodyPr>
            <a:lstStyle/>
            <a:p>
              <a:pPr algn="ctr" defTabSz="844550">
                <a:lnSpc>
                  <a:spcPct val="90000"/>
                </a:lnSpc>
                <a:spcBef>
                  <a:spcPts val="700"/>
                </a:spcBef>
                <a:defRPr sz="1900">
                  <a:solidFill>
                    <a:srgbClr val="FFFFFF"/>
                  </a:solidFill>
                </a:defRPr>
              </a:pPr>
            </a:p>
          </p:txBody>
        </p:sp>
        <p:sp>
          <p:nvSpPr>
            <p:cNvPr id="178" name="Os convertidos de Éfeso"/>
            <p:cNvSpPr txBox="1"/>
            <p:nvPr/>
          </p:nvSpPr>
          <p:spPr>
            <a:xfrm>
              <a:off x="70611" y="156860"/>
              <a:ext cx="3589244" cy="3932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77215" tIns="77215" rIns="77215" bIns="77215" numCol="1" anchor="ctr">
              <a:spAutoFit/>
            </a:bodyPr>
            <a:lstStyle>
              <a:lvl1pPr algn="ctr" defTabSz="844550">
                <a:lnSpc>
                  <a:spcPct val="90000"/>
                </a:lnSpc>
                <a:spcBef>
                  <a:spcPts val="700"/>
                </a:spcBef>
                <a:defRPr sz="1900">
                  <a:solidFill>
                    <a:srgbClr val="FFFFFF"/>
                  </a:solidFill>
                </a:defRPr>
              </a:lvl1pPr>
            </a:lstStyle>
            <a:p>
              <a:pPr/>
              <a:r>
                <a:t>Os convertidos de Éfeso</a:t>
              </a:r>
            </a:p>
          </p:txBody>
        </p:sp>
      </p:grpSp>
      <p:grpSp>
        <p:nvGrpSpPr>
          <p:cNvPr id="182" name="Freeform 9"/>
          <p:cNvGrpSpPr/>
          <p:nvPr/>
        </p:nvGrpSpPr>
        <p:grpSpPr>
          <a:xfrm>
            <a:off x="4523778" y="1124267"/>
            <a:ext cx="3730468" cy="706998"/>
            <a:chOff x="0" y="0"/>
            <a:chExt cx="3730466" cy="706997"/>
          </a:xfrm>
        </p:grpSpPr>
        <p:sp>
          <p:nvSpPr>
            <p:cNvPr id="180" name="Retangular"/>
            <p:cNvSpPr/>
            <p:nvPr/>
          </p:nvSpPr>
          <p:spPr>
            <a:xfrm>
              <a:off x="-1" y="-1"/>
              <a:ext cx="3730468" cy="706999"/>
            </a:xfrm>
            <a:prstGeom prst="rect">
              <a:avLst/>
            </a:prstGeom>
            <a:solidFill>
              <a:srgbClr val="10475C"/>
            </a:solidFill>
            <a:ln w="25400" cap="flat">
              <a:solidFill>
                <a:srgbClr val="004040"/>
              </a:solidFill>
              <a:prstDash val="solid"/>
              <a:round/>
            </a:ln>
            <a:effectLst/>
          </p:spPr>
          <p:txBody>
            <a:bodyPr wrap="square" lIns="45719" tIns="45719" rIns="45719" bIns="45719" numCol="1" anchor="ctr">
              <a:noAutofit/>
            </a:bodyPr>
            <a:lstStyle/>
            <a:p>
              <a:pPr algn="ctr" defTabSz="844550">
                <a:lnSpc>
                  <a:spcPct val="90000"/>
                </a:lnSpc>
                <a:spcBef>
                  <a:spcPts val="700"/>
                </a:spcBef>
                <a:defRPr sz="1900">
                  <a:solidFill>
                    <a:srgbClr val="FFFFFF"/>
                  </a:solidFill>
                </a:defRPr>
              </a:pPr>
            </a:p>
          </p:txBody>
        </p:sp>
        <p:sp>
          <p:nvSpPr>
            <p:cNvPr id="181" name="Tenho objetos e imagens ligados a Cristo. Qual o problema?"/>
            <p:cNvSpPr txBox="1"/>
            <p:nvPr/>
          </p:nvSpPr>
          <p:spPr>
            <a:xfrm>
              <a:off x="70611" y="22752"/>
              <a:ext cx="3589244" cy="66149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77215" tIns="77215" rIns="77215" bIns="77215" numCol="1" anchor="ctr">
              <a:spAutoFit/>
            </a:bodyPr>
            <a:lstStyle>
              <a:lvl1pPr algn="ctr" defTabSz="844550">
                <a:lnSpc>
                  <a:spcPct val="90000"/>
                </a:lnSpc>
                <a:spcBef>
                  <a:spcPts val="700"/>
                </a:spcBef>
                <a:defRPr sz="1900">
                  <a:solidFill>
                    <a:srgbClr val="FFFFFF"/>
                  </a:solidFill>
                </a:defRPr>
              </a:lvl1pPr>
            </a:lstStyle>
            <a:p>
              <a:pPr/>
              <a:r>
                <a:t>Tenho objetos e imagens ligados a Cristo. Qual o problema?</a:t>
              </a:r>
            </a:p>
          </p:txBody>
        </p:sp>
      </p:grpSp>
      <p:pic>
        <p:nvPicPr>
          <p:cNvPr id="183" name="IMG_1766.jpeg" descr="IMG_1766.jpeg"/>
          <p:cNvPicPr>
            <a:picLocks noChangeAspect="1"/>
          </p:cNvPicPr>
          <p:nvPr/>
        </p:nvPicPr>
        <p:blipFill>
          <a:blip r:embed="rId2">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5" name="Title 1"/>
          <p:cNvSpPr txBox="1"/>
          <p:nvPr>
            <p:ph type="title"/>
          </p:nvPr>
        </p:nvSpPr>
        <p:spPr>
          <a:xfrm>
            <a:off x="366987" y="130146"/>
            <a:ext cx="6963699" cy="889362"/>
          </a:xfrm>
          <a:prstGeom prst="rect">
            <a:avLst/>
          </a:prstGeom>
        </p:spPr>
        <p:txBody>
          <a:bodyPr/>
          <a:lstStyle>
            <a:lvl1pPr defTabSz="758951">
              <a:defRPr spc="-83" sz="2656"/>
            </a:lvl1pPr>
          </a:lstStyle>
          <a:p>
            <a:pPr/>
            <a:r>
              <a:t>2. Acerto de contas com pessoas/instituições ofendidas e/ou prejudicadas</a:t>
            </a:r>
          </a:p>
        </p:txBody>
      </p:sp>
      <p:sp>
        <p:nvSpPr>
          <p:cNvPr id="186" name="Round Diagonal Corner Rectangle 5"/>
          <p:cNvSpPr txBox="1"/>
          <p:nvPr/>
        </p:nvSpPr>
        <p:spPr>
          <a:xfrm>
            <a:off x="3523875" y="1764238"/>
            <a:ext cx="4667942" cy="278453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600">
                <a:solidFill>
                  <a:srgbClr val="006060"/>
                </a:solidFill>
              </a:defRPr>
            </a:lvl1pPr>
          </a:lstStyle>
          <a:p>
            <a:pPr/>
            <a:r>
              <a:t>Como você pode ter ofendido e/ou prejudicado pessoas/instituições em seu passado?</a:t>
            </a:r>
          </a:p>
        </p:txBody>
      </p:sp>
      <p:pic>
        <p:nvPicPr>
          <p:cNvPr id="187" name="Picture 6" descr="Picture 6"/>
          <p:cNvPicPr>
            <a:picLocks noChangeAspect="1"/>
          </p:cNvPicPr>
          <p:nvPr/>
        </p:nvPicPr>
        <p:blipFill>
          <a:blip r:embed="rId2">
            <a:extLst/>
          </a:blip>
          <a:stretch>
            <a:fillRect/>
          </a:stretch>
        </p:blipFill>
        <p:spPr>
          <a:xfrm>
            <a:off x="366986" y="1422605"/>
            <a:ext cx="2751137" cy="3438921"/>
          </a:xfrm>
          <a:prstGeom prst="rect">
            <a:avLst/>
          </a:prstGeom>
          <a:ln w="12700">
            <a:miter lim="400000"/>
          </a:ln>
        </p:spPr>
      </p:pic>
      <p:pic>
        <p:nvPicPr>
          <p:cNvPr id="188"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0" name="Title 1"/>
          <p:cNvSpPr txBox="1"/>
          <p:nvPr>
            <p:ph type="title"/>
          </p:nvPr>
        </p:nvSpPr>
        <p:spPr>
          <a:xfrm>
            <a:off x="457200" y="172552"/>
            <a:ext cx="7620000" cy="857251"/>
          </a:xfrm>
          <a:prstGeom prst="rect">
            <a:avLst/>
          </a:prstGeom>
        </p:spPr>
        <p:txBody>
          <a:bodyPr/>
          <a:lstStyle/>
          <a:p>
            <a:pPr/>
            <a:r>
              <a:t>Acertando as contas...</a:t>
            </a:r>
          </a:p>
        </p:txBody>
      </p:sp>
      <p:sp>
        <p:nvSpPr>
          <p:cNvPr id="191" name="Content Placeholder 2"/>
          <p:cNvSpPr txBox="1"/>
          <p:nvPr>
            <p:ph type="body" sz="half" idx="1"/>
          </p:nvPr>
        </p:nvSpPr>
        <p:spPr>
          <a:xfrm>
            <a:off x="214541" y="2339855"/>
            <a:ext cx="4764742" cy="2679669"/>
          </a:xfrm>
          <a:prstGeom prst="rect">
            <a:avLst/>
          </a:prstGeom>
        </p:spPr>
        <p:txBody>
          <a:bodyPr anchor="ctr"/>
          <a:lstStyle/>
          <a:p>
            <a:pPr>
              <a:lnSpc>
                <a:spcPct val="110000"/>
              </a:lnSpc>
              <a:defRPr sz="2400"/>
            </a:pPr>
            <a:r>
              <a:t>Se você ofendeu ou prejudicou a alguém durante sua vida, procure essas pessoas e acerte as contas com elas;</a:t>
            </a:r>
          </a:p>
          <a:p>
            <a:pPr>
              <a:lnSpc>
                <a:spcPct val="110000"/>
              </a:lnSpc>
              <a:defRPr sz="2400"/>
            </a:pPr>
            <a:r>
              <a:t>Se ao invés de ser o ofensor, você foi o ofendido, libere perdão.</a:t>
            </a:r>
          </a:p>
        </p:txBody>
      </p:sp>
      <p:grpSp>
        <p:nvGrpSpPr>
          <p:cNvPr id="194" name="Rounded Rectangle 3"/>
          <p:cNvGrpSpPr/>
          <p:nvPr/>
        </p:nvGrpSpPr>
        <p:grpSpPr>
          <a:xfrm>
            <a:off x="454299" y="1146081"/>
            <a:ext cx="8689702" cy="986841"/>
            <a:chOff x="0" y="0"/>
            <a:chExt cx="8689701" cy="986839"/>
          </a:xfrm>
        </p:grpSpPr>
        <p:sp>
          <p:nvSpPr>
            <p:cNvPr id="192" name="Retângulo arredondado"/>
            <p:cNvSpPr/>
            <p:nvPr/>
          </p:nvSpPr>
          <p:spPr>
            <a:xfrm>
              <a:off x="0" y="0"/>
              <a:ext cx="8689702" cy="986840"/>
            </a:xfrm>
            <a:prstGeom prst="roundRect">
              <a:avLst>
                <a:gd name="adj" fmla="val 16667"/>
              </a:avLst>
            </a:prstGeom>
            <a:solidFill>
              <a:srgbClr val="008080"/>
            </a:solidFill>
            <a:ln w="12700" cap="flat">
              <a:noFill/>
              <a:miter lim="400000"/>
            </a:ln>
            <a:effectLst/>
          </p:spPr>
          <p:txBody>
            <a:bodyPr wrap="square" lIns="45719" tIns="45719" rIns="45719" bIns="45719" numCol="1" anchor="ctr">
              <a:noAutofit/>
            </a:bodyPr>
            <a:lstStyle/>
            <a:p>
              <a:pPr algn="ctr">
                <a:defRPr sz="2000">
                  <a:solidFill>
                    <a:srgbClr val="FFFFFF"/>
                  </a:solidFill>
                </a:defRPr>
              </a:pPr>
            </a:p>
          </p:txBody>
        </p:sp>
        <p:sp>
          <p:nvSpPr>
            <p:cNvPr id="193" name="Zaqueu havia furtado e roubado diversas pessoas, causando-lhes grandes prejuízos. Em seu encontro com Jesus ele dispôs-se a acertar as contas com cada uma delas."/>
            <p:cNvSpPr txBox="1"/>
            <p:nvPr/>
          </p:nvSpPr>
          <p:spPr>
            <a:xfrm>
              <a:off x="93894" y="18528"/>
              <a:ext cx="8501913" cy="9497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solidFill>
                    <a:srgbClr val="FFFFFF"/>
                  </a:solidFill>
                </a:defRPr>
              </a:lvl1pPr>
            </a:lstStyle>
            <a:p>
              <a:pPr/>
              <a:r>
                <a:t>Zaqueu havia furtado e roubado diversas pessoas, causando-lhes grandes prejuízos. Em seu encontro com Jesus ele dispôs-se a acertar as contas com cada uma delas.</a:t>
              </a:r>
            </a:p>
          </p:txBody>
        </p:sp>
      </p:grpSp>
      <p:pic>
        <p:nvPicPr>
          <p:cNvPr id="195" name="Picture 4" descr="Picture 4"/>
          <p:cNvPicPr>
            <a:picLocks noChangeAspect="1"/>
          </p:cNvPicPr>
          <p:nvPr/>
        </p:nvPicPr>
        <p:blipFill>
          <a:blip r:embed="rId2">
            <a:extLst/>
          </a:blip>
          <a:stretch>
            <a:fillRect/>
          </a:stretch>
        </p:blipFill>
        <p:spPr>
          <a:xfrm>
            <a:off x="5206150" y="2607266"/>
            <a:ext cx="3111553" cy="2310328"/>
          </a:xfrm>
          <a:prstGeom prst="rect">
            <a:avLst/>
          </a:prstGeom>
          <a:ln w="12700">
            <a:miter lim="400000"/>
          </a:ln>
        </p:spPr>
      </p:pic>
      <p:pic>
        <p:nvPicPr>
          <p:cNvPr id="196"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98" name="Title 1"/>
          <p:cNvSpPr txBox="1"/>
          <p:nvPr>
            <p:ph type="title"/>
          </p:nvPr>
        </p:nvSpPr>
        <p:spPr>
          <a:xfrm>
            <a:off x="366987" y="130146"/>
            <a:ext cx="6963699" cy="742951"/>
          </a:xfrm>
          <a:prstGeom prst="rect">
            <a:avLst/>
          </a:prstGeom>
        </p:spPr>
        <p:txBody>
          <a:bodyPr/>
          <a:lstStyle>
            <a:lvl1pPr defTabSz="621791">
              <a:defRPr spc="-68" sz="2176"/>
            </a:lvl1pPr>
          </a:lstStyle>
          <a:p>
            <a:pPr/>
            <a:r>
              <a:t>3. Regularização ou abandono de relacionamentos impróprios</a:t>
            </a:r>
          </a:p>
        </p:txBody>
      </p:sp>
      <p:sp>
        <p:nvSpPr>
          <p:cNvPr id="199" name="Round Diagonal Corner Rectangle 5"/>
          <p:cNvSpPr txBox="1"/>
          <p:nvPr/>
        </p:nvSpPr>
        <p:spPr>
          <a:xfrm>
            <a:off x="3590712" y="1764238"/>
            <a:ext cx="4634524" cy="2784536"/>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600">
                <a:solidFill>
                  <a:srgbClr val="006060"/>
                </a:solidFill>
              </a:defRPr>
            </a:lvl1pPr>
          </a:lstStyle>
          <a:p>
            <a:pPr/>
            <a:r>
              <a:t>Como você pode ter ofendido e/ou prejudicado pessoas/instituições em seu passado?</a:t>
            </a:r>
          </a:p>
        </p:txBody>
      </p:sp>
      <p:pic>
        <p:nvPicPr>
          <p:cNvPr id="200" name="Picture 6" descr="Picture 6"/>
          <p:cNvPicPr>
            <a:picLocks noChangeAspect="1"/>
          </p:cNvPicPr>
          <p:nvPr/>
        </p:nvPicPr>
        <p:blipFill>
          <a:blip r:embed="rId2">
            <a:extLst/>
          </a:blip>
          <a:stretch>
            <a:fillRect/>
          </a:stretch>
        </p:blipFill>
        <p:spPr>
          <a:xfrm>
            <a:off x="366986" y="1422605"/>
            <a:ext cx="2751137" cy="3438921"/>
          </a:xfrm>
          <a:prstGeom prst="rect">
            <a:avLst/>
          </a:prstGeom>
          <a:ln w="12700">
            <a:miter lim="400000"/>
          </a:ln>
        </p:spPr>
      </p:pic>
      <p:pic>
        <p:nvPicPr>
          <p:cNvPr id="201"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3" name="Title 1"/>
          <p:cNvSpPr txBox="1"/>
          <p:nvPr>
            <p:ph type="title"/>
          </p:nvPr>
        </p:nvSpPr>
        <p:spPr>
          <a:xfrm>
            <a:off x="184538" y="171450"/>
            <a:ext cx="8220089" cy="742950"/>
          </a:xfrm>
          <a:prstGeom prst="rect">
            <a:avLst/>
          </a:prstGeom>
        </p:spPr>
        <p:txBody>
          <a:bodyPr/>
          <a:lstStyle>
            <a:lvl1pPr defTabSz="740663">
              <a:defRPr spc="-81" sz="2592"/>
            </a:lvl1pPr>
          </a:lstStyle>
          <a:p>
            <a:pPr/>
            <a:r>
              <a:t>3. Regularização ou abandono de relacionamentos impróprios</a:t>
            </a:r>
          </a:p>
        </p:txBody>
      </p:sp>
      <p:sp>
        <p:nvSpPr>
          <p:cNvPr id="204" name="Content Placeholder 2"/>
          <p:cNvSpPr txBox="1"/>
          <p:nvPr>
            <p:ph type="body" idx="1"/>
          </p:nvPr>
        </p:nvSpPr>
        <p:spPr>
          <a:xfrm>
            <a:off x="215397" y="1311367"/>
            <a:ext cx="5551343" cy="3655307"/>
          </a:xfrm>
          <a:prstGeom prst="rect">
            <a:avLst/>
          </a:prstGeom>
        </p:spPr>
        <p:txBody>
          <a:bodyPr anchor="ctr"/>
          <a:lstStyle/>
          <a:p>
            <a:pPr>
              <a:lnSpc>
                <a:spcPct val="99000"/>
              </a:lnSpc>
              <a:spcBef>
                <a:spcPts val="600"/>
              </a:spcBef>
              <a:defRPr sz="2900"/>
            </a:pPr>
            <a:r>
              <a:t>O mundo hoje está marcado pelo relativismo e pela permissividade;</a:t>
            </a:r>
            <a:endParaRPr sz="2000"/>
          </a:p>
          <a:p>
            <a:pPr>
              <a:lnSpc>
                <a:spcPct val="99000"/>
              </a:lnSpc>
              <a:spcBef>
                <a:spcPts val="600"/>
              </a:spcBef>
              <a:defRPr sz="2900"/>
            </a:pPr>
            <a:r>
              <a:t>Diz-se que tudo é certo, tudo é permitido. Nada é errado;</a:t>
            </a:r>
            <a:endParaRPr sz="2000"/>
          </a:p>
          <a:p>
            <a:pPr>
              <a:lnSpc>
                <a:spcPct val="99000"/>
              </a:lnSpc>
              <a:spcBef>
                <a:spcPts val="600"/>
              </a:spcBef>
              <a:defRPr sz="2900"/>
            </a:pPr>
            <a:r>
              <a:t>Contudo a Bíblia afirma que há coisas certas e coisas erradas.</a:t>
            </a:r>
          </a:p>
        </p:txBody>
      </p:sp>
      <p:pic>
        <p:nvPicPr>
          <p:cNvPr id="205" name="Picture 3" descr="Picture 3"/>
          <p:cNvPicPr>
            <a:picLocks noChangeAspect="1"/>
          </p:cNvPicPr>
          <p:nvPr/>
        </p:nvPicPr>
        <p:blipFill>
          <a:blip r:embed="rId2">
            <a:extLst/>
          </a:blip>
          <a:srcRect l="7165" t="0" r="11659" b="0"/>
          <a:stretch>
            <a:fillRect/>
          </a:stretch>
        </p:blipFill>
        <p:spPr>
          <a:xfrm>
            <a:off x="5766739" y="1803779"/>
            <a:ext cx="2506946" cy="3079330"/>
          </a:xfrm>
          <a:prstGeom prst="rect">
            <a:avLst/>
          </a:prstGeom>
          <a:ln w="12700">
            <a:miter lim="400000"/>
          </a:ln>
        </p:spPr>
      </p:pic>
      <p:pic>
        <p:nvPicPr>
          <p:cNvPr id="206"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8" name="Title 1"/>
          <p:cNvSpPr txBox="1"/>
          <p:nvPr>
            <p:ph type="title"/>
          </p:nvPr>
        </p:nvSpPr>
        <p:spPr>
          <a:xfrm>
            <a:off x="407073" y="172552"/>
            <a:ext cx="7620001" cy="857251"/>
          </a:xfrm>
          <a:prstGeom prst="rect">
            <a:avLst/>
          </a:prstGeom>
        </p:spPr>
        <p:txBody>
          <a:bodyPr/>
          <a:lstStyle>
            <a:lvl1pPr>
              <a:defRPr spc="-99" sz="4100"/>
            </a:lvl1pPr>
          </a:lstStyle>
          <a:p>
            <a:pPr/>
            <a:r>
              <a:t>Deus nos relacionamentos afetivos</a:t>
            </a:r>
          </a:p>
        </p:txBody>
      </p:sp>
      <p:sp>
        <p:nvSpPr>
          <p:cNvPr id="209" name="Content Placeholder 2"/>
          <p:cNvSpPr txBox="1"/>
          <p:nvPr>
            <p:ph type="body" sz="half" idx="1"/>
          </p:nvPr>
        </p:nvSpPr>
        <p:spPr>
          <a:xfrm>
            <a:off x="197832" y="2199071"/>
            <a:ext cx="4731324" cy="2653322"/>
          </a:xfrm>
          <a:prstGeom prst="rect">
            <a:avLst/>
          </a:prstGeom>
        </p:spPr>
        <p:txBody>
          <a:bodyPr anchor="ctr"/>
          <a:lstStyle/>
          <a:p>
            <a:pPr marL="274320" indent="-182880" defTabSz="731520">
              <a:lnSpc>
                <a:spcPct val="110000"/>
              </a:lnSpc>
              <a:spcBef>
                <a:spcPts val="400"/>
              </a:spcBef>
              <a:defRPr sz="1680"/>
            </a:pPr>
            <a:r>
              <a:t>Para a Bíblia, o casamento se dá entre um homem e uma mulher, quando eles decidem deixar a provisão de seus pais e constituir uma nova família;Assinar um contrato no cartório e receber a benção no altar de Deus.</a:t>
            </a:r>
          </a:p>
          <a:p>
            <a:pPr marL="274320" indent="-182880" defTabSz="731520">
              <a:lnSpc>
                <a:spcPct val="110000"/>
              </a:lnSpc>
              <a:spcBef>
                <a:spcPts val="400"/>
              </a:spcBef>
              <a:defRPr sz="1680"/>
            </a:pPr>
            <a:r>
              <a:t>Todo ou qualquer relacionamento ou prática fora desse padrão pode ser considerado irregular ou impróprio, e pode impedir o avanço na vida cristã.</a:t>
            </a:r>
          </a:p>
        </p:txBody>
      </p:sp>
      <p:grpSp>
        <p:nvGrpSpPr>
          <p:cNvPr id="212" name="Rounded Rectangle 3"/>
          <p:cNvGrpSpPr/>
          <p:nvPr/>
        </p:nvGrpSpPr>
        <p:grpSpPr>
          <a:xfrm>
            <a:off x="454299" y="1129368"/>
            <a:ext cx="8689702" cy="769918"/>
            <a:chOff x="0" y="0"/>
            <a:chExt cx="8689701" cy="769917"/>
          </a:xfrm>
        </p:grpSpPr>
        <p:sp>
          <p:nvSpPr>
            <p:cNvPr id="210" name="Retângulo arredondado"/>
            <p:cNvSpPr/>
            <p:nvPr/>
          </p:nvSpPr>
          <p:spPr>
            <a:xfrm>
              <a:off x="0" y="0"/>
              <a:ext cx="8689702" cy="769918"/>
            </a:xfrm>
            <a:prstGeom prst="roundRect">
              <a:avLst>
                <a:gd name="adj" fmla="val 16667"/>
              </a:avLst>
            </a:prstGeom>
            <a:solidFill>
              <a:srgbClr val="008080"/>
            </a:solidFill>
            <a:ln w="12700" cap="flat">
              <a:noFill/>
              <a:miter lim="400000"/>
            </a:ln>
            <a:effectLst/>
          </p:spPr>
          <p:txBody>
            <a:bodyPr wrap="square" lIns="45719" tIns="45719" rIns="45719" bIns="45719" numCol="1" anchor="ctr">
              <a:noAutofit/>
            </a:bodyPr>
            <a:lstStyle/>
            <a:p>
              <a:pPr algn="ctr">
                <a:defRPr sz="2200">
                  <a:solidFill>
                    <a:srgbClr val="FFFFFF"/>
                  </a:solidFill>
                </a:defRPr>
              </a:pPr>
            </a:p>
          </p:txBody>
        </p:sp>
        <p:sp>
          <p:nvSpPr>
            <p:cNvPr id="211" name="O grande projeto de Deus para os seres humanos, quanto a relacionamentos afetivos, chama-se casamento."/>
            <p:cNvSpPr txBox="1"/>
            <p:nvPr/>
          </p:nvSpPr>
          <p:spPr>
            <a:xfrm>
              <a:off x="83303" y="14470"/>
              <a:ext cx="8523094" cy="7409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200">
                  <a:solidFill>
                    <a:srgbClr val="FFFFFF"/>
                  </a:solidFill>
                </a:defRPr>
              </a:lvl1pPr>
            </a:lstStyle>
            <a:p>
              <a:pPr/>
              <a:r>
                <a:t>O grande projeto de Deus para os seres humanos, quanto a relacionamentos afetivos, chama-se casamento.</a:t>
              </a:r>
            </a:p>
          </p:txBody>
        </p:sp>
      </p:grpSp>
      <p:pic>
        <p:nvPicPr>
          <p:cNvPr id="213" name="Picture 2" descr="Picture 2"/>
          <p:cNvPicPr>
            <a:picLocks noChangeAspect="1"/>
          </p:cNvPicPr>
          <p:nvPr/>
        </p:nvPicPr>
        <p:blipFill>
          <a:blip r:embed="rId2">
            <a:extLst/>
          </a:blip>
          <a:stretch>
            <a:fillRect/>
          </a:stretch>
        </p:blipFill>
        <p:spPr>
          <a:xfrm>
            <a:off x="5134309" y="2435928"/>
            <a:ext cx="3204088" cy="2383040"/>
          </a:xfrm>
          <a:prstGeom prst="rect">
            <a:avLst/>
          </a:prstGeom>
          <a:ln w="12700">
            <a:miter lim="400000"/>
          </a:ln>
        </p:spPr>
      </p:pic>
      <p:pic>
        <p:nvPicPr>
          <p:cNvPr id="214"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16" name="Title 2"/>
          <p:cNvSpPr txBox="1"/>
          <p:nvPr>
            <p:ph type="title"/>
          </p:nvPr>
        </p:nvSpPr>
        <p:spPr>
          <a:xfrm>
            <a:off x="282232" y="171450"/>
            <a:ext cx="8651455" cy="742950"/>
          </a:xfrm>
          <a:prstGeom prst="rect">
            <a:avLst/>
          </a:prstGeom>
        </p:spPr>
        <p:txBody>
          <a:bodyPr/>
          <a:lstStyle>
            <a:lvl1pPr>
              <a:defRPr sz="3600"/>
            </a:lvl1pPr>
          </a:lstStyle>
          <a:p>
            <a:pPr/>
            <a:r>
              <a:t>4. Abandono de vícios e práticas impróprias</a:t>
            </a:r>
          </a:p>
        </p:txBody>
      </p:sp>
      <p:sp>
        <p:nvSpPr>
          <p:cNvPr id="217" name="Content Placeholder 2"/>
          <p:cNvSpPr txBox="1"/>
          <p:nvPr>
            <p:ph type="body" idx="1"/>
          </p:nvPr>
        </p:nvSpPr>
        <p:spPr>
          <a:xfrm>
            <a:off x="131851" y="1036222"/>
            <a:ext cx="5726481" cy="3930452"/>
          </a:xfrm>
          <a:prstGeom prst="rect">
            <a:avLst/>
          </a:prstGeom>
        </p:spPr>
        <p:txBody>
          <a:bodyPr anchor="ctr"/>
          <a:lstStyle/>
          <a:p>
            <a:pPr>
              <a:lnSpc>
                <a:spcPct val="110000"/>
              </a:lnSpc>
              <a:spcBef>
                <a:spcPts val="700"/>
              </a:spcBef>
              <a:defRPr sz="3200"/>
            </a:pPr>
            <a:r>
              <a:t>Vício é um hábito que escraviza e destrói a vida de uma pessoa;</a:t>
            </a:r>
          </a:p>
          <a:p>
            <a:pPr>
              <a:lnSpc>
                <a:spcPct val="110000"/>
              </a:lnSpc>
              <a:spcBef>
                <a:spcPts val="700"/>
              </a:spcBef>
              <a:defRPr sz="3200"/>
            </a:pPr>
            <a:r>
              <a:t>Os mais comuns são:</a:t>
            </a:r>
          </a:p>
          <a:p>
            <a:pPr lvl="1" marL="640080" indent="-228600">
              <a:lnSpc>
                <a:spcPct val="110000"/>
              </a:lnSpc>
              <a:buClr>
                <a:schemeClr val="accent2"/>
              </a:buClr>
              <a:defRPr sz="2100"/>
            </a:pPr>
            <a:r>
              <a:t>Drogas ilegais: bebidas alcóolicas e cigarro, medicamentos, etc.;</a:t>
            </a:r>
            <a:endParaRPr sz="2000"/>
          </a:p>
          <a:p>
            <a:pPr lvl="1" marL="640080" indent="-228600">
              <a:lnSpc>
                <a:spcPct val="110000"/>
              </a:lnSpc>
              <a:buClr>
                <a:schemeClr val="accent2"/>
              </a:buClr>
              <a:defRPr sz="2100"/>
            </a:pPr>
            <a:r>
              <a:t>Drogas legais: maconha, cocaína, crack, etc.;</a:t>
            </a:r>
            <a:endParaRPr sz="2000"/>
          </a:p>
          <a:p>
            <a:pPr lvl="1" marL="640080" indent="-228600">
              <a:lnSpc>
                <a:spcPct val="110000"/>
              </a:lnSpc>
              <a:buClr>
                <a:schemeClr val="accent2"/>
              </a:buClr>
              <a:defRPr sz="2100"/>
            </a:pPr>
            <a:r>
              <a:t>Outros: jogos, comida, sexo, etc.</a:t>
            </a:r>
          </a:p>
        </p:txBody>
      </p:sp>
      <p:pic>
        <p:nvPicPr>
          <p:cNvPr id="218" name="Picture 5" descr="Picture 5"/>
          <p:cNvPicPr>
            <a:picLocks noChangeAspect="1"/>
          </p:cNvPicPr>
          <p:nvPr/>
        </p:nvPicPr>
        <p:blipFill>
          <a:blip r:embed="rId2">
            <a:extLst/>
          </a:blip>
          <a:srcRect l="11628" t="0" r="19176" b="0"/>
          <a:stretch>
            <a:fillRect/>
          </a:stretch>
        </p:blipFill>
        <p:spPr>
          <a:xfrm>
            <a:off x="6008711" y="2239572"/>
            <a:ext cx="2331295" cy="2690835"/>
          </a:xfrm>
          <a:prstGeom prst="rect">
            <a:avLst/>
          </a:prstGeom>
          <a:ln w="12700">
            <a:miter lim="400000"/>
          </a:ln>
        </p:spPr>
      </p:pic>
      <p:pic>
        <p:nvPicPr>
          <p:cNvPr id="219"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1" name="Title 2"/>
          <p:cNvSpPr txBox="1"/>
          <p:nvPr>
            <p:ph type="title"/>
          </p:nvPr>
        </p:nvSpPr>
        <p:spPr>
          <a:xfrm>
            <a:off x="401635" y="171450"/>
            <a:ext cx="8532050" cy="742950"/>
          </a:xfrm>
          <a:prstGeom prst="rect">
            <a:avLst/>
          </a:prstGeom>
        </p:spPr>
        <p:txBody>
          <a:bodyPr/>
          <a:lstStyle>
            <a:lvl1pPr defTabSz="905255">
              <a:defRPr spc="-99" sz="4356"/>
            </a:lvl1pPr>
          </a:lstStyle>
          <a:p>
            <a:pPr/>
            <a:r>
              <a:t>Libertando-se…</a:t>
            </a:r>
          </a:p>
        </p:txBody>
      </p:sp>
      <p:sp>
        <p:nvSpPr>
          <p:cNvPr id="222" name="Content Placeholder 2"/>
          <p:cNvSpPr txBox="1"/>
          <p:nvPr>
            <p:ph type="body" sz="half" idx="1"/>
          </p:nvPr>
        </p:nvSpPr>
        <p:spPr>
          <a:xfrm>
            <a:off x="247963" y="2316061"/>
            <a:ext cx="3895870" cy="2653323"/>
          </a:xfrm>
          <a:prstGeom prst="rect">
            <a:avLst/>
          </a:prstGeom>
        </p:spPr>
        <p:txBody>
          <a:bodyPr anchor="ctr"/>
          <a:lstStyle>
            <a:lvl1pPr marL="0" indent="114300">
              <a:lnSpc>
                <a:spcPct val="110000"/>
              </a:lnSpc>
              <a:spcBef>
                <a:spcPts val="600"/>
              </a:spcBef>
              <a:buSzTx/>
              <a:buNone/>
              <a:defRPr sz="2800"/>
            </a:lvl1pPr>
          </a:lstStyle>
          <a:p>
            <a:pPr/>
            <a:r>
              <a:t>O Senhor já nos libertou da condenação do pecado e deseja nos libertar, dia a dia, do seu domínio sobre nós.</a:t>
            </a:r>
          </a:p>
        </p:txBody>
      </p:sp>
      <p:grpSp>
        <p:nvGrpSpPr>
          <p:cNvPr id="225" name="Rounded Rectangle 6"/>
          <p:cNvGrpSpPr/>
          <p:nvPr/>
        </p:nvGrpSpPr>
        <p:grpSpPr>
          <a:xfrm>
            <a:off x="454299" y="1346637"/>
            <a:ext cx="8689702" cy="769918"/>
            <a:chOff x="0" y="0"/>
            <a:chExt cx="8689701" cy="769917"/>
          </a:xfrm>
        </p:grpSpPr>
        <p:sp>
          <p:nvSpPr>
            <p:cNvPr id="223" name="Retângulo arredondado"/>
            <p:cNvSpPr/>
            <p:nvPr/>
          </p:nvSpPr>
          <p:spPr>
            <a:xfrm>
              <a:off x="0" y="0"/>
              <a:ext cx="8689702" cy="769918"/>
            </a:xfrm>
            <a:prstGeom prst="roundRect">
              <a:avLst>
                <a:gd name="adj" fmla="val 16667"/>
              </a:avLst>
            </a:prstGeom>
            <a:solidFill>
              <a:srgbClr val="008080"/>
            </a:solidFill>
            <a:ln w="12700" cap="flat">
              <a:noFill/>
              <a:miter lim="400000"/>
            </a:ln>
            <a:effectLst/>
          </p:spPr>
          <p:txBody>
            <a:bodyPr wrap="square" lIns="45719" tIns="45719" rIns="45719" bIns="45719" numCol="1" anchor="ctr">
              <a:noAutofit/>
            </a:bodyPr>
            <a:lstStyle/>
            <a:p>
              <a:pPr algn="ctr">
                <a:defRPr sz="2200">
                  <a:solidFill>
                    <a:srgbClr val="FFFFFF"/>
                  </a:solidFill>
                </a:defRPr>
              </a:pPr>
            </a:p>
          </p:txBody>
        </p:sp>
        <p:sp>
          <p:nvSpPr>
            <p:cNvPr id="224" name="Se você tem algum vício, entregue-o a Deus e peça a Ele para libertá-lo. Disponha-se, também, a abandonar esse vício."/>
            <p:cNvSpPr txBox="1"/>
            <p:nvPr/>
          </p:nvSpPr>
          <p:spPr>
            <a:xfrm>
              <a:off x="83303" y="14470"/>
              <a:ext cx="8523094" cy="74097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200">
                  <a:solidFill>
                    <a:srgbClr val="FFFFFF"/>
                  </a:solidFill>
                </a:defRPr>
              </a:lvl1pPr>
            </a:lstStyle>
            <a:p>
              <a:pPr/>
              <a:r>
                <a:t>Se você tem algum vício, entregue-o a Deus e peça a Ele para libertá-lo. Disponha-se, também, a abandonar esse vício.</a:t>
              </a:r>
            </a:p>
          </p:txBody>
        </p:sp>
      </p:grpSp>
      <p:pic>
        <p:nvPicPr>
          <p:cNvPr id="226" name="Picture 3" descr="Picture 3"/>
          <p:cNvPicPr>
            <a:picLocks noChangeAspect="1"/>
          </p:cNvPicPr>
          <p:nvPr/>
        </p:nvPicPr>
        <p:blipFill>
          <a:blip r:embed="rId2">
            <a:extLst/>
          </a:blip>
          <a:stretch>
            <a:fillRect/>
          </a:stretch>
        </p:blipFill>
        <p:spPr>
          <a:xfrm>
            <a:off x="4396082" y="2735431"/>
            <a:ext cx="3925001" cy="2109619"/>
          </a:xfrm>
          <a:prstGeom prst="rect">
            <a:avLst/>
          </a:prstGeom>
          <a:ln w="12700">
            <a:miter lim="400000"/>
          </a:ln>
        </p:spPr>
      </p:pic>
      <p:pic>
        <p:nvPicPr>
          <p:cNvPr id="227"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Round Diagonal Corner Rectangle 6"/>
          <p:cNvSpPr txBox="1"/>
          <p:nvPr/>
        </p:nvSpPr>
        <p:spPr>
          <a:xfrm>
            <a:off x="3697156" y="833502"/>
            <a:ext cx="4587075" cy="2478248"/>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200">
                <a:solidFill>
                  <a:srgbClr val="006060"/>
                </a:solidFill>
              </a:defRPr>
            </a:lvl1pPr>
          </a:lstStyle>
          <a:p>
            <a:pPr/>
            <a:r>
              <a:t>Após a ministração dessa aula, o que você precisa concluir em seu passado, para prosseguir em liberdade com Jesus?</a:t>
            </a:r>
          </a:p>
        </p:txBody>
      </p:sp>
      <p:pic>
        <p:nvPicPr>
          <p:cNvPr id="230" name="Picture 8" descr="Picture 8"/>
          <p:cNvPicPr>
            <a:picLocks noChangeAspect="1"/>
          </p:cNvPicPr>
          <p:nvPr/>
        </p:nvPicPr>
        <p:blipFill>
          <a:blip r:embed="rId2">
            <a:extLst/>
          </a:blip>
          <a:stretch>
            <a:fillRect/>
          </a:stretch>
        </p:blipFill>
        <p:spPr>
          <a:xfrm>
            <a:off x="199897" y="542886"/>
            <a:ext cx="3334576" cy="4168222"/>
          </a:xfrm>
          <a:prstGeom prst="rect">
            <a:avLst/>
          </a:prstGeom>
          <a:ln w="12700">
            <a:miter lim="400000"/>
          </a:ln>
        </p:spPr>
      </p:pic>
      <p:grpSp>
        <p:nvGrpSpPr>
          <p:cNvPr id="233" name="Rounded Rectangle 4"/>
          <p:cNvGrpSpPr/>
          <p:nvPr/>
        </p:nvGrpSpPr>
        <p:grpSpPr>
          <a:xfrm>
            <a:off x="4047101" y="3682865"/>
            <a:ext cx="4048925" cy="1028242"/>
            <a:chOff x="0" y="0"/>
            <a:chExt cx="4048924" cy="1028241"/>
          </a:xfrm>
        </p:grpSpPr>
        <p:sp>
          <p:nvSpPr>
            <p:cNvPr id="231" name="Retangular"/>
            <p:cNvSpPr/>
            <p:nvPr/>
          </p:nvSpPr>
          <p:spPr>
            <a:xfrm>
              <a:off x="0" y="0"/>
              <a:ext cx="4048925" cy="1028242"/>
            </a:xfrm>
            <a:prstGeom prst="roundRect">
              <a:avLst>
                <a:gd name="adj" fmla="val 0"/>
              </a:avLst>
            </a:prstGeom>
            <a:solidFill>
              <a:srgbClr val="008080"/>
            </a:solidFill>
            <a:ln w="12700" cap="flat">
              <a:noFill/>
              <a:miter lim="400000"/>
            </a:ln>
            <a:effectLst/>
          </p:spPr>
          <p:txBody>
            <a:bodyPr wrap="square" lIns="45719" tIns="45719" rIns="45719" bIns="45719" numCol="1" anchor="ctr">
              <a:noAutofit/>
            </a:bodyPr>
            <a:lstStyle/>
            <a:p>
              <a:pPr algn="ctr">
                <a:defRPr sz="2800">
                  <a:solidFill>
                    <a:srgbClr val="FFFFFF"/>
                  </a:solidFill>
                </a:defRPr>
              </a:pPr>
            </a:p>
          </p:txBody>
        </p:sp>
        <p:sp>
          <p:nvSpPr>
            <p:cNvPr id="232" name="Disponha-se a fazer isso agora mesmo!"/>
            <p:cNvSpPr txBox="1"/>
            <p:nvPr/>
          </p:nvSpPr>
          <p:spPr>
            <a:xfrm>
              <a:off x="45719" y="75841"/>
              <a:ext cx="3957485" cy="87655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800">
                  <a:solidFill>
                    <a:srgbClr val="FFFFFF"/>
                  </a:solidFill>
                </a:defRPr>
              </a:lvl1pPr>
            </a:lstStyle>
            <a:p>
              <a:pPr/>
              <a:r>
                <a:t>Disponha-se a fazer isso agora mesmo!</a:t>
              </a:r>
            </a:p>
          </p:txBody>
        </p:sp>
      </p:grpSp>
      <p:pic>
        <p:nvPicPr>
          <p:cNvPr id="234"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1" name="Picture 10" descr="Picture 10"/>
          <p:cNvPicPr>
            <a:picLocks noChangeAspect="1"/>
          </p:cNvPicPr>
          <p:nvPr/>
        </p:nvPicPr>
        <p:blipFill>
          <a:blip r:embed="rId2">
            <a:extLst/>
          </a:blip>
          <a:stretch>
            <a:fillRect/>
          </a:stretch>
        </p:blipFill>
        <p:spPr>
          <a:xfrm>
            <a:off x="0" y="0"/>
            <a:ext cx="9144000" cy="5143500"/>
          </a:xfrm>
          <a:prstGeom prst="rect">
            <a:avLst/>
          </a:prstGeom>
          <a:ln w="12700">
            <a:miter lim="400000"/>
          </a:ln>
        </p:spPr>
      </p:pic>
      <p:sp>
        <p:nvSpPr>
          <p:cNvPr id="122" name="DESCUBRA…"/>
          <p:cNvSpPr/>
          <p:nvPr/>
        </p:nvSpPr>
        <p:spPr>
          <a:xfrm>
            <a:off x="418765" y="1922564"/>
            <a:ext cx="1150005" cy="1193206"/>
          </a:xfrm>
          <a:prstGeom prst="rect">
            <a:avLst/>
          </a:prstGeom>
          <a:solidFill>
            <a:srgbClr val="FFFFFF"/>
          </a:solidFill>
          <a:ln w="25400">
            <a:solidFill>
              <a:schemeClr val="accent1"/>
            </a:solidFill>
          </a:ln>
          <a:effectLst>
            <a:outerShdw sx="100000" sy="100000" kx="0" ky="0" algn="b" rotWithShape="0" blurRad="50800" dist="25400" dir="0">
              <a:srgbClr val="000000">
                <a:alpha val="60000"/>
              </a:srgbClr>
            </a:outerShdw>
          </a:effectLst>
          <a:extLst>
            <a:ext uri="{C572A759-6A51-4108-AA02-DFA0A04FC94B}">
              <ma14:wrappingTextBoxFlag xmlns:ma14="http://schemas.microsoft.com/office/mac/drawingml/2011/main" val="1"/>
            </a:ext>
          </a:extLst>
        </p:spPr>
        <p:txBody>
          <a:bodyPr lIns="45719" rIns="45719" anchor="ctr"/>
          <a:lstStyle/>
          <a:p>
            <a:pPr>
              <a:defRPr b="1"/>
            </a:pPr>
            <a:r>
              <a:t>DESCUBRA</a:t>
            </a:r>
          </a:p>
          <a:p>
            <a:pPr algn="ctr">
              <a:defRPr b="1"/>
            </a:pPr>
            <a:r>
              <a:t>NIVEL 1</a:t>
            </a:r>
          </a:p>
        </p:txBody>
      </p:sp>
      <p:sp>
        <p:nvSpPr>
          <p:cNvPr id="123" name="LIDERANÇA…"/>
          <p:cNvSpPr/>
          <p:nvPr/>
        </p:nvSpPr>
        <p:spPr>
          <a:xfrm>
            <a:off x="418765" y="3230739"/>
            <a:ext cx="1150005" cy="1112242"/>
          </a:xfrm>
          <a:prstGeom prst="rect">
            <a:avLst/>
          </a:prstGeom>
          <a:solidFill>
            <a:srgbClr val="FFFFFF"/>
          </a:solidFill>
          <a:ln w="25400">
            <a:solidFill>
              <a:schemeClr val="accent1"/>
            </a:solidFill>
          </a:ln>
          <a:effectLst>
            <a:outerShdw sx="100000" sy="100000" kx="0" ky="0" algn="b" rotWithShape="0" blurRad="50800" dist="25400" dir="0">
              <a:srgbClr val="000000">
                <a:alpha val="60000"/>
              </a:srgbClr>
            </a:outerShdw>
          </a:effectLst>
          <a:extLst>
            <a:ext uri="{C572A759-6A51-4108-AA02-DFA0A04FC94B}">
              <ma14:wrappingTextBoxFlag xmlns:ma14="http://schemas.microsoft.com/office/mac/drawingml/2011/main" val="1"/>
            </a:ext>
          </a:extLst>
        </p:spPr>
        <p:txBody>
          <a:bodyPr lIns="45719" rIns="45719" anchor="ctr"/>
          <a:lstStyle/>
          <a:p>
            <a:pPr>
              <a:defRPr b="1" sz="1700"/>
            </a:pPr>
            <a:r>
              <a:t>LIDERANÇA</a:t>
            </a:r>
          </a:p>
          <a:p>
            <a:pPr algn="ctr">
              <a:defRPr b="1" sz="1700"/>
            </a:pPr>
            <a:r>
              <a:t>NIVEL 2</a:t>
            </a:r>
          </a:p>
        </p:txBody>
      </p:sp>
      <p:sp>
        <p:nvSpPr>
          <p:cNvPr id="124" name="PCE"/>
          <p:cNvSpPr/>
          <p:nvPr/>
        </p:nvSpPr>
        <p:spPr>
          <a:xfrm>
            <a:off x="1395506" y="610504"/>
            <a:ext cx="2514376" cy="868699"/>
          </a:xfrm>
          <a:prstGeom prst="rect">
            <a:avLst/>
          </a:prstGeom>
          <a:gradFill>
            <a:gsLst>
              <a:gs pos="0">
                <a:schemeClr val="accent1"/>
              </a:gs>
              <a:gs pos="100000">
                <a:schemeClr val="accent1">
                  <a:hueOff val="-293268"/>
                  <a:satOff val="-29419"/>
                  <a:lumOff val="37290"/>
                </a:schemeClr>
              </a:gs>
            </a:gsLst>
            <a:lin ang="16200000"/>
          </a:gradFill>
          <a:ln w="25400">
            <a:solidFill>
              <a:schemeClr val="accent1"/>
            </a:solidFill>
          </a:ln>
          <a:effectLst>
            <a:outerShdw sx="100000" sy="100000" kx="0" ky="0" algn="b" rotWithShape="0" blurRad="50800" dist="25400" dir="0">
              <a:srgbClr val="000000">
                <a:alpha val="60000"/>
              </a:srgbClr>
            </a:outerShdw>
          </a:effectLst>
          <a:extLst>
            <a:ext uri="{C572A759-6A51-4108-AA02-DFA0A04FC94B}">
              <ma14:wrappingTextBoxFlag xmlns:ma14="http://schemas.microsoft.com/office/mac/drawingml/2011/main" val="1"/>
            </a:ext>
          </a:extLst>
        </p:spPr>
        <p:txBody>
          <a:bodyPr lIns="45719" rIns="45719" anchor="ctr"/>
          <a:lstStyle>
            <a:lvl1pPr algn="ctr">
              <a:defRPr b="1" sz="7600">
                <a:ln w="12700" cap="flat">
                  <a:solidFill>
                    <a:srgbClr val="263E0F"/>
                  </a:solidFill>
                  <a:prstDash val="solid"/>
                  <a:miter lim="400000"/>
                </a:ln>
              </a:defRPr>
            </a:lvl1pPr>
          </a:lstStyle>
          <a:p>
            <a:pPr/>
            <a:r>
              <a:t>PCE</a:t>
            </a:r>
          </a:p>
        </p:txBody>
      </p:sp>
      <p:sp>
        <p:nvSpPr>
          <p:cNvPr id="125" name="Plano de Crescimento Espiritual"/>
          <p:cNvSpPr/>
          <p:nvPr/>
        </p:nvSpPr>
        <p:spPr>
          <a:xfrm>
            <a:off x="3884857" y="605270"/>
            <a:ext cx="5166367" cy="879167"/>
          </a:xfrm>
          <a:prstGeom prst="rect">
            <a:avLst/>
          </a:prstGeom>
          <a:gradFill>
            <a:gsLst>
              <a:gs pos="0">
                <a:schemeClr val="accent1"/>
              </a:gs>
              <a:gs pos="100000">
                <a:schemeClr val="accent1">
                  <a:hueOff val="-293268"/>
                  <a:satOff val="-29419"/>
                  <a:lumOff val="37290"/>
                </a:schemeClr>
              </a:gs>
            </a:gsLst>
            <a:lin ang="16200000"/>
          </a:gradFill>
          <a:ln w="25400">
            <a:solidFill>
              <a:schemeClr val="accent1"/>
            </a:solidFill>
          </a:ln>
          <a:effectLst>
            <a:outerShdw sx="100000" sy="100000" kx="0" ky="0" algn="b" rotWithShape="0" blurRad="50800" dist="25400" dir="0">
              <a:srgbClr val="000000">
                <a:alpha val="60000"/>
              </a:srgbClr>
            </a:outerShdw>
          </a:effectLst>
          <a:extLst>
            <a:ext uri="{C572A759-6A51-4108-AA02-DFA0A04FC94B}">
              <ma14:wrappingTextBoxFlag xmlns:ma14="http://schemas.microsoft.com/office/mac/drawingml/2011/main" val="1"/>
            </a:ext>
          </a:extLst>
        </p:spPr>
        <p:txBody>
          <a:bodyPr lIns="45719" rIns="45719" anchor="ctr"/>
          <a:lstStyle>
            <a:lvl1pPr algn="ctr">
              <a:defRPr b="1" sz="2900">
                <a:ln w="12700" cap="flat">
                  <a:solidFill>
                    <a:srgbClr val="263E0F"/>
                  </a:solidFill>
                  <a:prstDash val="solid"/>
                  <a:miter lim="400000"/>
                </a:ln>
              </a:defRPr>
            </a:lvl1pPr>
          </a:lstStyle>
          <a:p>
            <a:pPr/>
            <a:r>
              <a:t>Plano de Crescimento Espiritual</a:t>
            </a:r>
          </a:p>
        </p:txBody>
      </p:sp>
      <p:pic>
        <p:nvPicPr>
          <p:cNvPr id="126" name="IMG_1766.jpeg" descr="IMG_1766.jpeg"/>
          <p:cNvPicPr>
            <a:picLocks noChangeAspect="1"/>
          </p:cNvPicPr>
          <p:nvPr/>
        </p:nvPicPr>
        <p:blipFill>
          <a:blip r:embed="rId3">
            <a:extLst/>
          </a:blip>
          <a:stretch>
            <a:fillRect/>
          </a:stretch>
        </p:blipFill>
        <p:spPr>
          <a:xfrm>
            <a:off x="8440563" y="3541154"/>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128" name="Picture 1" descr="Picture 1"/>
          <p:cNvPicPr>
            <a:picLocks noChangeAspect="1"/>
          </p:cNvPicPr>
          <p:nvPr/>
        </p:nvPicPr>
        <p:blipFill>
          <a:blip r:embed="rId2">
            <a:extLst/>
          </a:blip>
          <a:srcRect l="0" t="16294" r="0" b="11166"/>
          <a:stretch>
            <a:fillRect/>
          </a:stretch>
        </p:blipFill>
        <p:spPr>
          <a:xfrm>
            <a:off x="0" y="0"/>
            <a:ext cx="9144000" cy="5143501"/>
          </a:xfrm>
          <a:prstGeom prst="rect">
            <a:avLst/>
          </a:prstGeom>
          <a:ln w="12700">
            <a:miter lim="400000"/>
          </a:ln>
        </p:spPr>
      </p:pic>
      <p:sp>
        <p:nvSpPr>
          <p:cNvPr id="129" name="TextBox 8"/>
          <p:cNvSpPr txBox="1"/>
          <p:nvPr/>
        </p:nvSpPr>
        <p:spPr>
          <a:xfrm>
            <a:off x="267344" y="4492561"/>
            <a:ext cx="1451606" cy="444759"/>
          </a:xfrm>
          <a:prstGeom prst="rect">
            <a:avLst/>
          </a:prstGeom>
          <a:solidFill>
            <a:srgbClr val="000000">
              <a:alpha val="50000"/>
            </a:srgbClr>
          </a:solidFill>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2800">
                <a:solidFill>
                  <a:srgbClr val="FFFFFF"/>
                </a:solidFill>
              </a:defRPr>
            </a:lvl1pPr>
          </a:lstStyle>
          <a:p>
            <a:pPr/>
            <a:r>
              <a:t>AULA 4</a:t>
            </a:r>
          </a:p>
        </p:txBody>
      </p:sp>
      <p:sp>
        <p:nvSpPr>
          <p:cNvPr id="130" name="TextBox 2"/>
          <p:cNvSpPr txBox="1"/>
          <p:nvPr/>
        </p:nvSpPr>
        <p:spPr>
          <a:xfrm>
            <a:off x="4950879" y="1805025"/>
            <a:ext cx="3981858" cy="221008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lgn="r">
              <a:defRPr b="1" sz="3600">
                <a:latin typeface="Arial"/>
                <a:ea typeface="Arial"/>
                <a:cs typeface="Arial"/>
                <a:sym typeface="Arial"/>
              </a:defRPr>
            </a:pPr>
            <a:r>
              <a:t>A LIBERDADE DA</a:t>
            </a:r>
          </a:p>
          <a:p>
            <a:pPr algn="r">
              <a:defRPr b="1" sz="3600">
                <a:latin typeface="Arial"/>
                <a:ea typeface="Arial"/>
                <a:cs typeface="Arial"/>
                <a:sym typeface="Arial"/>
              </a:defRPr>
            </a:pPr>
            <a:r>
              <a:t>NOVA VIDA:</a:t>
            </a:r>
          </a:p>
          <a:p>
            <a:pPr algn="r">
              <a:defRPr b="1" sz="3600">
                <a:latin typeface="Arial"/>
                <a:ea typeface="Arial"/>
                <a:cs typeface="Arial"/>
                <a:sym typeface="Arial"/>
              </a:defRPr>
            </a:pPr>
            <a:r>
              <a:t>A CONCLUSÃO</a:t>
            </a:r>
          </a:p>
          <a:p>
            <a:pPr algn="r">
              <a:defRPr b="1" sz="3600">
                <a:latin typeface="Arial"/>
                <a:ea typeface="Arial"/>
                <a:cs typeface="Arial"/>
                <a:sym typeface="Arial"/>
              </a:defRPr>
            </a:pPr>
            <a:r>
              <a:t>DO PASSADO</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2" name="Title 1"/>
          <p:cNvSpPr txBox="1"/>
          <p:nvPr>
            <p:ph type="title"/>
          </p:nvPr>
        </p:nvSpPr>
        <p:spPr>
          <a:prstGeom prst="rect">
            <a:avLst/>
          </a:prstGeom>
        </p:spPr>
        <p:txBody>
          <a:bodyPr/>
          <a:lstStyle/>
          <a:p>
            <a:pPr/>
            <a:r>
              <a:t>A conclusão do passado</a:t>
            </a:r>
          </a:p>
        </p:txBody>
      </p:sp>
      <p:sp>
        <p:nvSpPr>
          <p:cNvPr id="133" name="Content Placeholder 2"/>
          <p:cNvSpPr txBox="1"/>
          <p:nvPr>
            <p:ph type="body" sz="half" idx="1"/>
          </p:nvPr>
        </p:nvSpPr>
        <p:spPr>
          <a:xfrm>
            <a:off x="362883" y="1367517"/>
            <a:ext cx="4666527" cy="3613029"/>
          </a:xfrm>
          <a:prstGeom prst="rect">
            <a:avLst/>
          </a:prstGeom>
        </p:spPr>
        <p:txBody>
          <a:bodyPr anchor="ctr"/>
          <a:lstStyle/>
          <a:p>
            <a:pPr>
              <a:lnSpc>
                <a:spcPct val="110000"/>
              </a:lnSpc>
              <a:defRPr sz="2400"/>
            </a:pPr>
            <a:r>
              <a:t>Faz parte do treinamento dos atletas, ter que correr sendo monitorados por equipamentos ao corpo;</a:t>
            </a:r>
          </a:p>
          <a:p>
            <a:pPr>
              <a:lnSpc>
                <a:spcPct val="110000"/>
              </a:lnSpc>
              <a:defRPr sz="2400"/>
            </a:pPr>
            <a:r>
              <a:t>O atleta se esforça, mas por causa do peso do equipamento, não consegue atingir seu desempenho máximo.</a:t>
            </a:r>
          </a:p>
        </p:txBody>
      </p:sp>
      <p:pic>
        <p:nvPicPr>
          <p:cNvPr id="134" name="Picture 5" descr="Picture 5"/>
          <p:cNvPicPr>
            <a:picLocks noChangeAspect="1"/>
          </p:cNvPicPr>
          <p:nvPr/>
        </p:nvPicPr>
        <p:blipFill>
          <a:blip r:embed="rId2">
            <a:extLst/>
          </a:blip>
          <a:srcRect l="11346" t="0" r="10210" b="0"/>
          <a:stretch>
            <a:fillRect/>
          </a:stretch>
        </p:blipFill>
        <p:spPr>
          <a:xfrm>
            <a:off x="5206250" y="1367517"/>
            <a:ext cx="2870950" cy="3429001"/>
          </a:xfrm>
          <a:prstGeom prst="rect">
            <a:avLst/>
          </a:prstGeom>
          <a:ln w="12700">
            <a:miter lim="400000"/>
          </a:ln>
        </p:spPr>
      </p:pic>
      <p:pic>
        <p:nvPicPr>
          <p:cNvPr id="135"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37" name="Title 1"/>
          <p:cNvSpPr txBox="1"/>
          <p:nvPr>
            <p:ph type="title"/>
          </p:nvPr>
        </p:nvSpPr>
        <p:spPr>
          <a:prstGeom prst="rect">
            <a:avLst/>
          </a:prstGeom>
        </p:spPr>
        <p:txBody>
          <a:bodyPr/>
          <a:lstStyle/>
          <a:p>
            <a:pPr/>
            <a:r>
              <a:t>A conclusão do passado</a:t>
            </a:r>
          </a:p>
        </p:txBody>
      </p:sp>
      <p:sp>
        <p:nvSpPr>
          <p:cNvPr id="138" name="Content Placeholder 2"/>
          <p:cNvSpPr txBox="1"/>
          <p:nvPr>
            <p:ph type="body" sz="half" idx="1"/>
          </p:nvPr>
        </p:nvSpPr>
        <p:spPr>
          <a:xfrm>
            <a:off x="362885" y="1367517"/>
            <a:ext cx="4883742" cy="3429001"/>
          </a:xfrm>
          <a:prstGeom prst="rect">
            <a:avLst/>
          </a:prstGeom>
        </p:spPr>
        <p:txBody>
          <a:bodyPr anchor="ctr"/>
          <a:lstStyle/>
          <a:p>
            <a:pPr>
              <a:lnSpc>
                <a:spcPct val="110000"/>
              </a:lnSpc>
              <a:spcBef>
                <a:spcPts val="600"/>
              </a:spcBef>
              <a:defRPr sz="2800"/>
            </a:pPr>
            <a:r>
              <a:t>Da mesma forma acontece com um carro estacionado em uma ladeira;</a:t>
            </a:r>
          </a:p>
          <a:p>
            <a:pPr>
              <a:lnSpc>
                <a:spcPct val="110000"/>
              </a:lnSpc>
              <a:spcBef>
                <a:spcPts val="600"/>
              </a:spcBef>
              <a:defRPr sz="2800"/>
            </a:pPr>
            <a:r>
              <a:t>Ao arrancar para subir, o motorista pode enfrentar dificuldade, pois os pneus podem “patinar”.</a:t>
            </a:r>
          </a:p>
        </p:txBody>
      </p:sp>
      <p:pic>
        <p:nvPicPr>
          <p:cNvPr id="139" name="Picture 2" descr="Picture 2"/>
          <p:cNvPicPr>
            <a:picLocks noChangeAspect="1"/>
          </p:cNvPicPr>
          <p:nvPr/>
        </p:nvPicPr>
        <p:blipFill>
          <a:blip r:embed="rId2">
            <a:extLst/>
          </a:blip>
          <a:stretch>
            <a:fillRect/>
          </a:stretch>
        </p:blipFill>
        <p:spPr>
          <a:xfrm>
            <a:off x="5557861" y="1346358"/>
            <a:ext cx="2723627" cy="3626962"/>
          </a:xfrm>
          <a:prstGeom prst="rect">
            <a:avLst/>
          </a:prstGeom>
          <a:ln w="12700">
            <a:miter lim="400000"/>
          </a:ln>
        </p:spPr>
      </p:pic>
      <p:pic>
        <p:nvPicPr>
          <p:cNvPr id="140"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2" name="Round Diagonal Corner Rectangle 6"/>
          <p:cNvSpPr txBox="1"/>
          <p:nvPr/>
        </p:nvSpPr>
        <p:spPr>
          <a:xfrm>
            <a:off x="4282859" y="1619514"/>
            <a:ext cx="3758577" cy="2225735"/>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600">
                <a:solidFill>
                  <a:srgbClr val="006060"/>
                </a:solidFill>
              </a:defRPr>
            </a:lvl1pPr>
          </a:lstStyle>
          <a:p>
            <a:pPr/>
            <a:r>
              <a:t>Você já vivenciou uma experiência assim ou outra semelhante?</a:t>
            </a:r>
          </a:p>
        </p:txBody>
      </p:sp>
      <p:pic>
        <p:nvPicPr>
          <p:cNvPr id="143" name="Picture 8" descr="Picture 8"/>
          <p:cNvPicPr>
            <a:picLocks noChangeAspect="1"/>
          </p:cNvPicPr>
          <p:nvPr/>
        </p:nvPicPr>
        <p:blipFill>
          <a:blip r:embed="rId2">
            <a:extLst/>
          </a:blip>
          <a:stretch>
            <a:fillRect/>
          </a:stretch>
        </p:blipFill>
        <p:spPr>
          <a:xfrm>
            <a:off x="366986" y="768808"/>
            <a:ext cx="3274174" cy="4092718"/>
          </a:xfrm>
          <a:prstGeom prst="rect">
            <a:avLst/>
          </a:prstGeom>
          <a:ln w="12700">
            <a:miter lim="400000"/>
          </a:ln>
        </p:spPr>
      </p:pic>
      <p:pic>
        <p:nvPicPr>
          <p:cNvPr id="144"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46" name="Title 1"/>
          <p:cNvSpPr txBox="1"/>
          <p:nvPr>
            <p:ph type="title"/>
          </p:nvPr>
        </p:nvSpPr>
        <p:spPr>
          <a:prstGeom prst="rect">
            <a:avLst/>
          </a:prstGeom>
        </p:spPr>
        <p:txBody>
          <a:bodyPr/>
          <a:lstStyle/>
          <a:p>
            <a:pPr/>
            <a:r>
              <a:t>A conclusão do passado</a:t>
            </a:r>
          </a:p>
        </p:txBody>
      </p:sp>
      <p:sp>
        <p:nvSpPr>
          <p:cNvPr id="147" name="Content Placeholder 2"/>
          <p:cNvSpPr txBox="1"/>
          <p:nvPr>
            <p:ph type="body" sz="half" idx="1"/>
          </p:nvPr>
        </p:nvSpPr>
        <p:spPr>
          <a:xfrm>
            <a:off x="116964" y="2354263"/>
            <a:ext cx="4903940" cy="2665260"/>
          </a:xfrm>
          <a:prstGeom prst="rect">
            <a:avLst/>
          </a:prstGeom>
        </p:spPr>
        <p:txBody>
          <a:bodyPr anchor="ctr"/>
          <a:lstStyle/>
          <a:p>
            <a:pPr>
              <a:lnSpc>
                <a:spcPct val="110000"/>
              </a:lnSpc>
              <a:defRPr sz="2400"/>
            </a:pPr>
            <a:r>
              <a:t>Se não conseguimos ir em frente é porque estamos presos a coisas que estão no passado;</a:t>
            </a:r>
          </a:p>
          <a:p>
            <a:pPr>
              <a:lnSpc>
                <a:spcPct val="110000"/>
              </a:lnSpc>
              <a:defRPr sz="2400"/>
            </a:pPr>
            <a:r>
              <a:t>São coisas que se encontram em épocas que vivíamos afastados de Deus.</a:t>
            </a:r>
          </a:p>
        </p:txBody>
      </p:sp>
      <p:grpSp>
        <p:nvGrpSpPr>
          <p:cNvPr id="150" name="Rounded Rectangle 3"/>
          <p:cNvGrpSpPr/>
          <p:nvPr/>
        </p:nvGrpSpPr>
        <p:grpSpPr>
          <a:xfrm>
            <a:off x="454299" y="1186641"/>
            <a:ext cx="8689702" cy="852375"/>
            <a:chOff x="0" y="0"/>
            <a:chExt cx="8689701" cy="852374"/>
          </a:xfrm>
        </p:grpSpPr>
        <p:sp>
          <p:nvSpPr>
            <p:cNvPr id="148" name="Retângulo arredondado"/>
            <p:cNvSpPr/>
            <p:nvPr/>
          </p:nvSpPr>
          <p:spPr>
            <a:xfrm>
              <a:off x="0" y="0"/>
              <a:ext cx="8689702" cy="852375"/>
            </a:xfrm>
            <a:prstGeom prst="roundRect">
              <a:avLst>
                <a:gd name="adj" fmla="val 16667"/>
              </a:avLst>
            </a:prstGeom>
            <a:solidFill>
              <a:srgbClr val="008080"/>
            </a:solidFill>
            <a:ln w="12700" cap="flat">
              <a:noFill/>
              <a:miter lim="400000"/>
            </a:ln>
            <a:effectLst/>
          </p:spPr>
          <p:txBody>
            <a:bodyPr wrap="square" lIns="45719" tIns="45719" rIns="45719" bIns="45719" numCol="1" anchor="ctr">
              <a:noAutofit/>
            </a:bodyPr>
            <a:lstStyle/>
            <a:p>
              <a:pPr algn="ctr">
                <a:defRPr sz="2000">
                  <a:solidFill>
                    <a:srgbClr val="FFFFFF"/>
                  </a:solidFill>
                </a:defRPr>
              </a:pPr>
            </a:p>
          </p:txBody>
        </p:sp>
        <p:sp>
          <p:nvSpPr>
            <p:cNvPr id="149" name="Na vida cristã, algo semelhante pode acontecer. Nos esforçamos para avançar, mas por estarmos presos, não conseguimos. O que pode nos prender?"/>
            <p:cNvSpPr txBox="1"/>
            <p:nvPr/>
          </p:nvSpPr>
          <p:spPr>
            <a:xfrm>
              <a:off x="87328" y="103696"/>
              <a:ext cx="8515044" cy="64498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solidFill>
                    <a:srgbClr val="FFFFFF"/>
                  </a:solidFill>
                </a:defRPr>
              </a:lvl1pPr>
            </a:lstStyle>
            <a:p>
              <a:pPr/>
              <a:r>
                <a:t>Na vida cristã, algo semelhante pode acontecer. Nos esforçamos para avançar, mas por estarmos presos, não conseguimos. O que pode nos prender?</a:t>
              </a:r>
            </a:p>
          </p:txBody>
        </p:sp>
      </p:grpSp>
      <p:pic>
        <p:nvPicPr>
          <p:cNvPr id="151" name="Picture 5" descr="Picture 5"/>
          <p:cNvPicPr>
            <a:picLocks noChangeAspect="1"/>
          </p:cNvPicPr>
          <p:nvPr/>
        </p:nvPicPr>
        <p:blipFill>
          <a:blip r:embed="rId2">
            <a:extLst/>
          </a:blip>
          <a:stretch>
            <a:fillRect/>
          </a:stretch>
        </p:blipFill>
        <p:spPr>
          <a:xfrm>
            <a:off x="5121157" y="2437827"/>
            <a:ext cx="3170708" cy="2509291"/>
          </a:xfrm>
          <a:prstGeom prst="rect">
            <a:avLst/>
          </a:prstGeom>
          <a:ln w="12700">
            <a:miter lim="400000"/>
          </a:ln>
        </p:spPr>
      </p:pic>
      <p:pic>
        <p:nvPicPr>
          <p:cNvPr id="152"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4" name="Round Diagonal Corner Rectangle 6"/>
          <p:cNvSpPr txBox="1"/>
          <p:nvPr/>
        </p:nvSpPr>
        <p:spPr>
          <a:xfrm>
            <a:off x="3612308" y="1163428"/>
            <a:ext cx="4629636" cy="2973548"/>
          </a:xfrm>
          <a:prstGeom prst="rect">
            <a:avLst/>
          </a:prstGeom>
          <a:ln w="12700">
            <a:miter lim="400000"/>
          </a:ln>
          <a:extLst>
            <a:ext uri="{C572A759-6A51-4108-AA02-DFA0A04FC94B}">
              <ma14:wrappingTextBoxFlag xmlns:ma14="http://schemas.microsoft.com/office/mac/drawingml/2011/main" val="1"/>
            </a:ext>
          </a:extLst>
        </p:spPr>
        <p:txBody>
          <a:bodyPr lIns="45719" rIns="45719" anchor="ctr">
            <a:spAutoFit/>
          </a:bodyPr>
          <a:lstStyle>
            <a:lvl1pPr algn="ctr">
              <a:defRPr sz="3200">
                <a:solidFill>
                  <a:srgbClr val="006060"/>
                </a:solidFill>
              </a:defRPr>
            </a:lvl1pPr>
          </a:lstStyle>
          <a:p>
            <a:pPr/>
            <a:r>
              <a:t>Quais são as possíveis áreas do passado que uma pessoa, hoje, tenha de concluir? Quais são as áreas do seu passado que você precisa concluir?</a:t>
            </a:r>
          </a:p>
        </p:txBody>
      </p:sp>
      <p:pic>
        <p:nvPicPr>
          <p:cNvPr id="155" name="Picture 8" descr="Picture 8"/>
          <p:cNvPicPr>
            <a:picLocks noChangeAspect="1"/>
          </p:cNvPicPr>
          <p:nvPr/>
        </p:nvPicPr>
        <p:blipFill>
          <a:blip r:embed="rId2">
            <a:extLst/>
          </a:blip>
          <a:stretch>
            <a:fillRect/>
          </a:stretch>
        </p:blipFill>
        <p:spPr>
          <a:xfrm>
            <a:off x="266731" y="678310"/>
            <a:ext cx="3149477" cy="3936844"/>
          </a:xfrm>
          <a:prstGeom prst="rect">
            <a:avLst/>
          </a:prstGeom>
          <a:ln w="12700">
            <a:miter lim="400000"/>
          </a:ln>
        </p:spPr>
      </p:pic>
      <p:pic>
        <p:nvPicPr>
          <p:cNvPr id="156"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58" name="Title 1"/>
          <p:cNvSpPr txBox="1"/>
          <p:nvPr>
            <p:ph type="title"/>
          </p:nvPr>
        </p:nvSpPr>
        <p:spPr>
          <a:prstGeom prst="rect">
            <a:avLst/>
          </a:prstGeom>
        </p:spPr>
        <p:txBody>
          <a:bodyPr/>
          <a:lstStyle/>
          <a:p>
            <a:pPr/>
            <a:r>
              <a:t>A conclusão do passado</a:t>
            </a:r>
          </a:p>
        </p:txBody>
      </p:sp>
      <p:grpSp>
        <p:nvGrpSpPr>
          <p:cNvPr id="161" name="Rounded Rectangle 3"/>
          <p:cNvGrpSpPr/>
          <p:nvPr/>
        </p:nvGrpSpPr>
        <p:grpSpPr>
          <a:xfrm>
            <a:off x="454299" y="1196222"/>
            <a:ext cx="8689702" cy="852742"/>
            <a:chOff x="0" y="0"/>
            <a:chExt cx="8689701" cy="852740"/>
          </a:xfrm>
        </p:grpSpPr>
        <p:sp>
          <p:nvSpPr>
            <p:cNvPr id="159" name="Retângulo arredondado"/>
            <p:cNvSpPr/>
            <p:nvPr/>
          </p:nvSpPr>
          <p:spPr>
            <a:xfrm>
              <a:off x="0" y="0"/>
              <a:ext cx="8689702" cy="852741"/>
            </a:xfrm>
            <a:prstGeom prst="roundRect">
              <a:avLst>
                <a:gd name="adj" fmla="val 16667"/>
              </a:avLst>
            </a:prstGeom>
            <a:solidFill>
              <a:srgbClr val="008080"/>
            </a:solidFill>
            <a:ln w="12700" cap="flat">
              <a:noFill/>
              <a:miter lim="400000"/>
            </a:ln>
            <a:effectLst/>
          </p:spPr>
          <p:txBody>
            <a:bodyPr wrap="square" lIns="45719" tIns="45719" rIns="45719" bIns="45719" numCol="1" anchor="ctr">
              <a:noAutofit/>
            </a:bodyPr>
            <a:lstStyle/>
            <a:p>
              <a:pPr algn="ctr">
                <a:defRPr sz="2000">
                  <a:solidFill>
                    <a:srgbClr val="FFFFFF"/>
                  </a:solidFill>
                </a:defRPr>
              </a:pPr>
            </a:p>
          </p:txBody>
        </p:sp>
        <p:sp>
          <p:nvSpPr>
            <p:cNvPr id="160" name="Se quisermos avançar em liberdade na vida cristã, temos que concluir o nosso passado. Isso pode ser necesário nas seguintes áreas:"/>
            <p:cNvSpPr txBox="1"/>
            <p:nvPr/>
          </p:nvSpPr>
          <p:spPr>
            <a:xfrm>
              <a:off x="87347" y="103879"/>
              <a:ext cx="8515007" cy="644983"/>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5719" tIns="45719" rIns="45719" bIns="45719" numCol="1" anchor="ctr">
              <a:spAutoFit/>
            </a:bodyPr>
            <a:lstStyle>
              <a:lvl1pPr algn="ctr">
                <a:defRPr sz="2000">
                  <a:solidFill>
                    <a:srgbClr val="FFFFFF"/>
                  </a:solidFill>
                </a:defRPr>
              </a:lvl1pPr>
            </a:lstStyle>
            <a:p>
              <a:pPr/>
              <a:r>
                <a:t>Se quisermos avançar em liberdade na vida cristã, temos que concluir o nosso passado. Isso pode ser necesário nas seguintes áreas:</a:t>
              </a:r>
            </a:p>
          </p:txBody>
        </p:sp>
      </p:grpSp>
      <p:pic>
        <p:nvPicPr>
          <p:cNvPr id="162" name="Picture 7" descr="Picture 7"/>
          <p:cNvPicPr>
            <a:picLocks noChangeAspect="1"/>
          </p:cNvPicPr>
          <p:nvPr/>
        </p:nvPicPr>
        <p:blipFill>
          <a:blip r:embed="rId2">
            <a:extLst/>
          </a:blip>
          <a:stretch>
            <a:fillRect/>
          </a:stretch>
        </p:blipFill>
        <p:spPr>
          <a:xfrm>
            <a:off x="2614354" y="2397170"/>
            <a:ext cx="3842679" cy="2557260"/>
          </a:xfrm>
          <a:prstGeom prst="rect">
            <a:avLst/>
          </a:prstGeom>
          <a:ln w="12700">
            <a:miter lim="400000"/>
          </a:ln>
        </p:spPr>
      </p:pic>
      <p:pic>
        <p:nvPicPr>
          <p:cNvPr id="163" name="IMG_1766.jpeg" descr="IMG_1766.jpeg"/>
          <p:cNvPicPr>
            <a:picLocks noChangeAspect="1"/>
          </p:cNvPicPr>
          <p:nvPr/>
        </p:nvPicPr>
        <p:blipFill>
          <a:blip r:embed="rId3">
            <a:extLst/>
          </a:blip>
          <a:stretch>
            <a:fillRect/>
          </a:stretch>
        </p:blipFill>
        <p:spPr>
          <a:xfrm>
            <a:off x="8440539" y="4126309"/>
            <a:ext cx="721075" cy="49141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Adjacency">
  <a:themeElements>
    <a:clrScheme name="Adjacency">
      <a:dk1>
        <a:srgbClr val="000000"/>
      </a:dk1>
      <a:lt1>
        <a:srgbClr val="FFFFFF"/>
      </a:lt1>
      <a:dk2>
        <a:srgbClr val="A7A7A7"/>
      </a:dk2>
      <a:lt2>
        <a:srgbClr val="535353"/>
      </a:lt2>
      <a:accent1>
        <a:srgbClr val="2EA994"/>
      </a:accent1>
      <a:accent2>
        <a:srgbClr val="D09A08"/>
      </a:accent2>
      <a:accent3>
        <a:srgbClr val="F2EC86"/>
      </a:accent3>
      <a:accent4>
        <a:srgbClr val="824F1C"/>
      </a:accent4>
      <a:accent5>
        <a:srgbClr val="511818"/>
      </a:accent5>
      <a:accent6>
        <a:srgbClr val="553876"/>
      </a:accent6>
      <a:hlink>
        <a:srgbClr val="0000FF"/>
      </a:hlink>
      <a:folHlink>
        <a:srgbClr val="FF00FF"/>
      </a:folHlink>
    </a:clrScheme>
    <a:fontScheme name="Adjacency">
      <a:majorFont>
        <a:latin typeface="Helvetica"/>
        <a:ea typeface="Helvetica"/>
        <a:cs typeface="Helvetica"/>
      </a:majorFont>
      <a:minorFont>
        <a:latin typeface="Calibri"/>
        <a:ea typeface="Calibri"/>
        <a:cs typeface="Calibri"/>
      </a:minorFont>
    </a:fontScheme>
    <a:fmtScheme name="Adjacenc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0">
              <a:srgbClr val="000000">
                <a:alpha val="60000"/>
              </a:srgbClr>
            </a:outerShdw>
          </a:effectLst>
        </a:effectStyle>
        <a:effectStyle>
          <a:effectLst>
            <a:outerShdw sx="100000" sy="100000" kx="0" ky="0" algn="b" rotWithShape="0" blurRad="50800" dist="25400" dir="0">
              <a:srgbClr val="000000">
                <a:alpha val="6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50800" dist="25400" dir="0">
            <a:srgbClr val="000000">
              <a:alpha val="60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Adjacency">
  <a:themeElements>
    <a:clrScheme name="Adjacency">
      <a:dk1>
        <a:srgbClr val="000000"/>
      </a:dk1>
      <a:lt1>
        <a:srgbClr val="FFFFFF"/>
      </a:lt1>
      <a:dk2>
        <a:srgbClr val="A7A7A7"/>
      </a:dk2>
      <a:lt2>
        <a:srgbClr val="535353"/>
      </a:lt2>
      <a:accent1>
        <a:srgbClr val="2EA994"/>
      </a:accent1>
      <a:accent2>
        <a:srgbClr val="D09A08"/>
      </a:accent2>
      <a:accent3>
        <a:srgbClr val="F2EC86"/>
      </a:accent3>
      <a:accent4>
        <a:srgbClr val="824F1C"/>
      </a:accent4>
      <a:accent5>
        <a:srgbClr val="511818"/>
      </a:accent5>
      <a:accent6>
        <a:srgbClr val="553876"/>
      </a:accent6>
      <a:hlink>
        <a:srgbClr val="0000FF"/>
      </a:hlink>
      <a:folHlink>
        <a:srgbClr val="FF00FF"/>
      </a:folHlink>
    </a:clrScheme>
    <a:fontScheme name="Adjacency">
      <a:majorFont>
        <a:latin typeface="Helvetica"/>
        <a:ea typeface="Helvetica"/>
        <a:cs typeface="Helvetica"/>
      </a:majorFont>
      <a:minorFont>
        <a:latin typeface="Calibri"/>
        <a:ea typeface="Calibri"/>
        <a:cs typeface="Calibri"/>
      </a:minorFont>
    </a:fontScheme>
    <a:fmtScheme name="Adjacenc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50800" dist="25400" dir="0">
              <a:srgbClr val="000000">
                <a:alpha val="60000"/>
              </a:srgbClr>
            </a:outerShdw>
          </a:effectLst>
        </a:effectStyle>
        <a:effectStyle>
          <a:effectLst>
            <a:outerShdw sx="100000" sy="100000" kx="0" ky="0" algn="b" rotWithShape="0" blurRad="50800" dist="25400" dir="0">
              <a:srgbClr val="000000">
                <a:alpha val="60000"/>
              </a:srgbClr>
            </a:outerShdw>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sx="100000" sy="100000" kx="0" ky="0" algn="b" rotWithShape="0" blurRad="50800" dist="25400" dir="0">
            <a:srgbClr val="000000">
              <a:alpha val="60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